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60" r:id="rId5"/>
    <p:sldId id="259"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C0315-8089-4C76-9FCA-5845A5C138C9}" v="218" dt="2025-06-24T11:38:53.118"/>
    <p1510:client id="{651559E4-8AB8-4544-A9CE-F3BDC384E3B7}" v="409" dt="2025-06-24T14:33:45.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waters" userId="fcb9f382d92008b9" providerId="Windows Live" clId="Web-{2F406BCE-8403-4380-BBD6-6928AD1E1B6B}"/>
    <pc:docChg chg="modSld">
      <pc:chgData name="jo waters" userId="fcb9f382d92008b9" providerId="Windows Live" clId="Web-{2F406BCE-8403-4380-BBD6-6928AD1E1B6B}" dt="2025-06-19T11:11:58.775" v="270"/>
      <pc:docMkLst>
        <pc:docMk/>
      </pc:docMkLst>
      <pc:sldChg chg="modSp modNotes">
        <pc:chgData name="jo waters" userId="fcb9f382d92008b9" providerId="Windows Live" clId="Web-{2F406BCE-8403-4380-BBD6-6928AD1E1B6B}" dt="2025-06-19T11:11:58.775" v="270"/>
        <pc:sldMkLst>
          <pc:docMk/>
          <pc:sldMk cId="109857222" sldId="256"/>
        </pc:sldMkLst>
        <pc:spChg chg="mod">
          <ac:chgData name="jo waters" userId="fcb9f382d92008b9" providerId="Windows Live" clId="Web-{2F406BCE-8403-4380-BBD6-6928AD1E1B6B}" dt="2025-06-19T11:10:56.664" v="231" actId="20577"/>
          <ac:spMkLst>
            <pc:docMk/>
            <pc:sldMk cId="109857222" sldId="256"/>
            <ac:spMk id="2" creationId="{00000000-0000-0000-0000-000000000000}"/>
          </ac:spMkLst>
        </pc:spChg>
        <pc:spChg chg="mod">
          <ac:chgData name="jo waters" userId="fcb9f382d92008b9" providerId="Windows Live" clId="Web-{2F406BCE-8403-4380-BBD6-6928AD1E1B6B}" dt="2025-06-19T11:11:07.227" v="232" actId="20577"/>
          <ac:spMkLst>
            <pc:docMk/>
            <pc:sldMk cId="109857222" sldId="256"/>
            <ac:spMk id="3" creationId="{00000000-0000-0000-0000-000000000000}"/>
          </ac:spMkLst>
        </pc:spChg>
      </pc:sldChg>
    </pc:docChg>
  </pc:docChgLst>
  <pc:docChgLst>
    <pc:chgData name="jo waters" userId="fcb9f382d92008b9" providerId="Windows Live" clId="Web-{273C0315-8089-4C76-9FCA-5845A5C138C9}"/>
    <pc:docChg chg="addSld delSld modSld">
      <pc:chgData name="jo waters" userId="fcb9f382d92008b9" providerId="Windows Live" clId="Web-{273C0315-8089-4C76-9FCA-5845A5C138C9}" dt="2025-06-24T11:38:53.118" v="208"/>
      <pc:docMkLst>
        <pc:docMk/>
      </pc:docMkLst>
      <pc:sldChg chg="modSp">
        <pc:chgData name="jo waters" userId="fcb9f382d92008b9" providerId="Windows Live" clId="Web-{273C0315-8089-4C76-9FCA-5845A5C138C9}" dt="2025-06-24T11:28:30.986" v="206" actId="20577"/>
        <pc:sldMkLst>
          <pc:docMk/>
          <pc:sldMk cId="109857222" sldId="256"/>
        </pc:sldMkLst>
        <pc:spChg chg="mod">
          <ac:chgData name="jo waters" userId="fcb9f382d92008b9" providerId="Windows Live" clId="Web-{273C0315-8089-4C76-9FCA-5845A5C138C9}" dt="2025-06-24T11:20:08.591" v="104" actId="20577"/>
          <ac:spMkLst>
            <pc:docMk/>
            <pc:sldMk cId="109857222" sldId="256"/>
            <ac:spMk id="2" creationId="{00000000-0000-0000-0000-000000000000}"/>
          </ac:spMkLst>
        </pc:spChg>
        <pc:spChg chg="mod">
          <ac:chgData name="jo waters" userId="fcb9f382d92008b9" providerId="Windows Live" clId="Web-{273C0315-8089-4C76-9FCA-5845A5C138C9}" dt="2025-06-24T11:28:30.986" v="206" actId="20577"/>
          <ac:spMkLst>
            <pc:docMk/>
            <pc:sldMk cId="109857222" sldId="256"/>
            <ac:spMk id="3" creationId="{00000000-0000-0000-0000-000000000000}"/>
          </ac:spMkLst>
        </pc:spChg>
      </pc:sldChg>
      <pc:sldChg chg="addSp delSp modSp new">
        <pc:chgData name="jo waters" userId="fcb9f382d92008b9" providerId="Windows Live" clId="Web-{273C0315-8089-4C76-9FCA-5845A5C138C9}" dt="2025-06-24T11:26:41.543" v="135" actId="1076"/>
        <pc:sldMkLst>
          <pc:docMk/>
          <pc:sldMk cId="497955486" sldId="257"/>
        </pc:sldMkLst>
        <pc:spChg chg="mod">
          <ac:chgData name="jo waters" userId="fcb9f382d92008b9" providerId="Windows Live" clId="Web-{273C0315-8089-4C76-9FCA-5845A5C138C9}" dt="2025-06-24T11:26:01.339" v="131" actId="20577"/>
          <ac:spMkLst>
            <pc:docMk/>
            <pc:sldMk cId="497955486" sldId="257"/>
            <ac:spMk id="2" creationId="{FEF3E7B3-648E-3BC2-7588-9FE5FBF58E92}"/>
          </ac:spMkLst>
        </pc:spChg>
        <pc:spChg chg="mod">
          <ac:chgData name="jo waters" userId="fcb9f382d92008b9" providerId="Windows Live" clId="Web-{273C0315-8089-4C76-9FCA-5845A5C138C9}" dt="2025-06-24T11:26:38.528" v="134" actId="14100"/>
          <ac:spMkLst>
            <pc:docMk/>
            <pc:sldMk cId="497955486" sldId="257"/>
            <ac:spMk id="3" creationId="{BC2B71DF-F5B4-5010-4609-62AF9B6ABCD0}"/>
          </ac:spMkLst>
        </pc:spChg>
        <pc:spChg chg="add del mod">
          <ac:chgData name="jo waters" userId="fcb9f382d92008b9" providerId="Windows Live" clId="Web-{273C0315-8089-4C76-9FCA-5845A5C138C9}" dt="2025-06-24T11:25:18.681" v="127"/>
          <ac:spMkLst>
            <pc:docMk/>
            <pc:sldMk cId="497955486" sldId="257"/>
            <ac:spMk id="7" creationId="{AF4257AF-A94F-305E-0D5B-4785196BB060}"/>
          </ac:spMkLst>
        </pc:spChg>
        <pc:graphicFrameChg chg="add del mod modGraphic">
          <ac:chgData name="jo waters" userId="fcb9f382d92008b9" providerId="Windows Live" clId="Web-{273C0315-8089-4C76-9FCA-5845A5C138C9}" dt="2025-06-24T11:25:08.399" v="126"/>
          <ac:graphicFrameMkLst>
            <pc:docMk/>
            <pc:sldMk cId="497955486" sldId="257"/>
            <ac:graphicFrameMk id="5" creationId="{118C1A77-C62E-3AC1-11EF-71FA26FE1891}"/>
          </ac:graphicFrameMkLst>
        </pc:graphicFrameChg>
        <pc:picChg chg="add mod">
          <ac:chgData name="jo waters" userId="fcb9f382d92008b9" providerId="Windows Live" clId="Web-{273C0315-8089-4C76-9FCA-5845A5C138C9}" dt="2025-06-24T11:26:41.543" v="135" actId="1076"/>
          <ac:picMkLst>
            <pc:docMk/>
            <pc:sldMk cId="497955486" sldId="257"/>
            <ac:picMk id="6" creationId="{6258CDC6-BA30-6613-B80C-EA512ECA20F3}"/>
          </ac:picMkLst>
        </pc:picChg>
      </pc:sldChg>
      <pc:sldChg chg="new del">
        <pc:chgData name="jo waters" userId="fcb9f382d92008b9" providerId="Windows Live" clId="Web-{273C0315-8089-4C76-9FCA-5845A5C138C9}" dt="2025-06-24T11:38:53.118" v="208"/>
        <pc:sldMkLst>
          <pc:docMk/>
          <pc:sldMk cId="300446704" sldId="258"/>
        </pc:sldMkLst>
      </pc:sldChg>
    </pc:docChg>
  </pc:docChgLst>
  <pc:docChgLst>
    <pc:chgData name="jo waters" userId="fcb9f382d92008b9" providerId="Windows Live" clId="Web-{651559E4-8AB8-4544-A9CE-F3BDC384E3B7}"/>
    <pc:docChg chg="addSld delSld modSld sldOrd">
      <pc:chgData name="jo waters" userId="fcb9f382d92008b9" providerId="Windows Live" clId="Web-{651559E4-8AB8-4544-A9CE-F3BDC384E3B7}" dt="2025-06-24T14:33:45.189" v="3676" actId="14100"/>
      <pc:docMkLst>
        <pc:docMk/>
      </pc:docMkLst>
      <pc:sldChg chg="addSp modSp mod setBg modNotes">
        <pc:chgData name="jo waters" userId="fcb9f382d92008b9" providerId="Windows Live" clId="Web-{651559E4-8AB8-4544-A9CE-F3BDC384E3B7}" dt="2025-06-24T14:20:34.344" v="3081"/>
        <pc:sldMkLst>
          <pc:docMk/>
          <pc:sldMk cId="109857222" sldId="256"/>
        </pc:sldMkLst>
        <pc:spChg chg="mod">
          <ac:chgData name="jo waters" userId="fcb9f382d92008b9" providerId="Windows Live" clId="Web-{651559E4-8AB8-4544-A9CE-F3BDC384E3B7}" dt="2025-06-24T11:43:56.110" v="18"/>
          <ac:spMkLst>
            <pc:docMk/>
            <pc:sldMk cId="109857222" sldId="256"/>
            <ac:spMk id="2" creationId="{00000000-0000-0000-0000-000000000000}"/>
          </ac:spMkLst>
        </pc:spChg>
        <pc:spChg chg="mod">
          <ac:chgData name="jo waters" userId="fcb9f382d92008b9" providerId="Windows Live" clId="Web-{651559E4-8AB8-4544-A9CE-F3BDC384E3B7}" dt="2025-06-24T14:19:12.294" v="2922" actId="20577"/>
          <ac:spMkLst>
            <pc:docMk/>
            <pc:sldMk cId="109857222" sldId="256"/>
            <ac:spMk id="3" creationId="{00000000-0000-0000-0000-000000000000}"/>
          </ac:spMkLst>
        </pc:spChg>
        <pc:spChg chg="add">
          <ac:chgData name="jo waters" userId="fcb9f382d92008b9" providerId="Windows Live" clId="Web-{651559E4-8AB8-4544-A9CE-F3BDC384E3B7}" dt="2025-06-24T11:43:56.110" v="18"/>
          <ac:spMkLst>
            <pc:docMk/>
            <pc:sldMk cId="109857222" sldId="256"/>
            <ac:spMk id="9" creationId="{F609FF9A-4FCE-468E-A86A-C9AB525EAE71}"/>
          </ac:spMkLst>
        </pc:spChg>
        <pc:spChg chg="add">
          <ac:chgData name="jo waters" userId="fcb9f382d92008b9" providerId="Windows Live" clId="Web-{651559E4-8AB8-4544-A9CE-F3BDC384E3B7}" dt="2025-06-24T11:43:56.110" v="18"/>
          <ac:spMkLst>
            <pc:docMk/>
            <pc:sldMk cId="109857222" sldId="256"/>
            <ac:spMk id="11" creationId="{021E12D4-3A88-428D-8E5E-AF1AFD923D63}"/>
          </ac:spMkLst>
        </pc:spChg>
        <pc:picChg chg="add">
          <ac:chgData name="jo waters" userId="fcb9f382d92008b9" providerId="Windows Live" clId="Web-{651559E4-8AB8-4544-A9CE-F3BDC384E3B7}" dt="2025-06-24T11:43:56.110" v="18"/>
          <ac:picMkLst>
            <pc:docMk/>
            <pc:sldMk cId="109857222" sldId="256"/>
            <ac:picMk id="5" creationId="{D843F959-2A5C-56F5-EB1F-3DAF5BB30C1C}"/>
          </ac:picMkLst>
        </pc:picChg>
      </pc:sldChg>
      <pc:sldChg chg="addSp modSp mod setBg modNotes">
        <pc:chgData name="jo waters" userId="fcb9f382d92008b9" providerId="Windows Live" clId="Web-{651559E4-8AB8-4544-A9CE-F3BDC384E3B7}" dt="2025-06-24T14:30:19.212" v="3454"/>
        <pc:sldMkLst>
          <pc:docMk/>
          <pc:sldMk cId="497955486" sldId="257"/>
        </pc:sldMkLst>
        <pc:spChg chg="mod">
          <ac:chgData name="jo waters" userId="fcb9f382d92008b9" providerId="Windows Live" clId="Web-{651559E4-8AB8-4544-A9CE-F3BDC384E3B7}" dt="2025-06-24T11:44:06.470" v="19"/>
          <ac:spMkLst>
            <pc:docMk/>
            <pc:sldMk cId="497955486" sldId="257"/>
            <ac:spMk id="2" creationId="{FEF3E7B3-648E-3BC2-7588-9FE5FBF58E92}"/>
          </ac:spMkLst>
        </pc:spChg>
        <pc:spChg chg="mod">
          <ac:chgData name="jo waters" userId="fcb9f382d92008b9" providerId="Windows Live" clId="Web-{651559E4-8AB8-4544-A9CE-F3BDC384E3B7}" dt="2025-06-24T11:44:06.470" v="19"/>
          <ac:spMkLst>
            <pc:docMk/>
            <pc:sldMk cId="497955486" sldId="257"/>
            <ac:spMk id="3" creationId="{BC2B71DF-F5B4-5010-4609-62AF9B6ABCD0}"/>
          </ac:spMkLst>
        </pc:spChg>
        <pc:spChg chg="add">
          <ac:chgData name="jo waters" userId="fcb9f382d92008b9" providerId="Windows Live" clId="Web-{651559E4-8AB8-4544-A9CE-F3BDC384E3B7}" dt="2025-06-24T11:44:06.470" v="19"/>
          <ac:spMkLst>
            <pc:docMk/>
            <pc:sldMk cId="497955486" sldId="257"/>
            <ac:spMk id="11" creationId="{F12E7CC5-C78B-4EBD-9565-3FA00FAA6CF2}"/>
          </ac:spMkLst>
        </pc:spChg>
        <pc:spChg chg="add">
          <ac:chgData name="jo waters" userId="fcb9f382d92008b9" providerId="Windows Live" clId="Web-{651559E4-8AB8-4544-A9CE-F3BDC384E3B7}" dt="2025-06-24T11:44:06.470" v="19"/>
          <ac:spMkLst>
            <pc:docMk/>
            <pc:sldMk cId="497955486" sldId="257"/>
            <ac:spMk id="13" creationId="{3A4529A5-F675-429F-8044-01372BB13422}"/>
          </ac:spMkLst>
        </pc:spChg>
        <pc:spChg chg="add">
          <ac:chgData name="jo waters" userId="fcb9f382d92008b9" providerId="Windows Live" clId="Web-{651559E4-8AB8-4544-A9CE-F3BDC384E3B7}" dt="2025-06-24T11:44:06.470" v="19"/>
          <ac:spMkLst>
            <pc:docMk/>
            <pc:sldMk cId="497955486" sldId="257"/>
            <ac:spMk id="15" creationId="{63DAB858-5A0C-4AFF-AAC6-705EDF8DB733}"/>
          </ac:spMkLst>
        </pc:spChg>
        <pc:picChg chg="mod ord">
          <ac:chgData name="jo waters" userId="fcb9f382d92008b9" providerId="Windows Live" clId="Web-{651559E4-8AB8-4544-A9CE-F3BDC384E3B7}" dt="2025-06-24T11:44:06.470" v="19"/>
          <ac:picMkLst>
            <pc:docMk/>
            <pc:sldMk cId="497955486" sldId="257"/>
            <ac:picMk id="6" creationId="{6258CDC6-BA30-6613-B80C-EA512ECA20F3}"/>
          </ac:picMkLst>
        </pc:picChg>
      </pc:sldChg>
      <pc:sldChg chg="addSp delSp modSp new mod setBg modNotes">
        <pc:chgData name="jo waters" userId="fcb9f382d92008b9" providerId="Windows Live" clId="Web-{651559E4-8AB8-4544-A9CE-F3BDC384E3B7}" dt="2025-06-24T14:31:48.856" v="3636"/>
        <pc:sldMkLst>
          <pc:docMk/>
          <pc:sldMk cId="134583726" sldId="258"/>
        </pc:sldMkLst>
        <pc:spChg chg="mod">
          <ac:chgData name="jo waters" userId="fcb9f382d92008b9" providerId="Windows Live" clId="Web-{651559E4-8AB8-4544-A9CE-F3BDC384E3B7}" dt="2025-06-24T12:09:22.853" v="788" actId="20577"/>
          <ac:spMkLst>
            <pc:docMk/>
            <pc:sldMk cId="134583726" sldId="258"/>
            <ac:spMk id="2" creationId="{B5E3B808-6CD5-EAA4-3A4B-DA1E29716E15}"/>
          </ac:spMkLst>
        </pc:spChg>
        <pc:spChg chg="mod">
          <ac:chgData name="jo waters" userId="fcb9f382d92008b9" providerId="Windows Live" clId="Web-{651559E4-8AB8-4544-A9CE-F3BDC384E3B7}" dt="2025-06-24T13:18:28.489" v="1554" actId="20577"/>
          <ac:spMkLst>
            <pc:docMk/>
            <pc:sldMk cId="134583726" sldId="258"/>
            <ac:spMk id="3" creationId="{3BF96505-A195-0E5D-1F3C-AA45BBA21F37}"/>
          </ac:spMkLst>
        </pc:spChg>
        <pc:spChg chg="add">
          <ac:chgData name="jo waters" userId="fcb9f382d92008b9" providerId="Windows Live" clId="Web-{651559E4-8AB8-4544-A9CE-F3BDC384E3B7}" dt="2025-06-24T12:03:41.637" v="620"/>
          <ac:spMkLst>
            <pc:docMk/>
            <pc:sldMk cId="134583726" sldId="258"/>
            <ac:spMk id="8" creationId="{C2554CA6-288E-4202-BC52-2E5A8F0C0AED}"/>
          </ac:spMkLst>
        </pc:spChg>
        <pc:spChg chg="add del">
          <ac:chgData name="jo waters" userId="fcb9f382d92008b9" providerId="Windows Live" clId="Web-{651559E4-8AB8-4544-A9CE-F3BDC384E3B7}" dt="2025-06-24T13:43:33.800" v="1569"/>
          <ac:spMkLst>
            <pc:docMk/>
            <pc:sldMk cId="134583726" sldId="258"/>
            <ac:spMk id="10" creationId="{B10BB131-AC8E-4A8E-A5D1-36260F720C3B}"/>
          </ac:spMkLst>
        </pc:spChg>
        <pc:spChg chg="add del">
          <ac:chgData name="jo waters" userId="fcb9f382d92008b9" providerId="Windows Live" clId="Web-{651559E4-8AB8-4544-A9CE-F3BDC384E3B7}" dt="2025-06-24T13:43:40.426" v="1571"/>
          <ac:spMkLst>
            <pc:docMk/>
            <pc:sldMk cId="134583726" sldId="258"/>
            <ac:spMk id="12" creationId="{5B7778FC-632E-4DCA-A7CB-0D7731CCF970}"/>
          </ac:spMkLst>
        </pc:spChg>
        <pc:spChg chg="add del">
          <ac:chgData name="jo waters" userId="fcb9f382d92008b9" providerId="Windows Live" clId="Web-{651559E4-8AB8-4544-A9CE-F3BDC384E3B7}" dt="2025-06-24T13:43:36.191" v="1570"/>
          <ac:spMkLst>
            <pc:docMk/>
            <pc:sldMk cId="134583726" sldId="258"/>
            <ac:spMk id="14" creationId="{FA23A907-97FB-4A8F-880A-DD77401C4296}"/>
          </ac:spMkLst>
        </pc:spChg>
        <pc:picChg chg="add mod modCrop">
          <ac:chgData name="jo waters" userId="fcb9f382d92008b9" providerId="Windows Live" clId="Web-{651559E4-8AB8-4544-A9CE-F3BDC384E3B7}" dt="2025-06-24T13:43:44.395" v="1572" actId="14100"/>
          <ac:picMkLst>
            <pc:docMk/>
            <pc:sldMk cId="134583726" sldId="258"/>
            <ac:picMk id="4" creationId="{8C603F25-898B-C4EE-1A3D-4DF43CA98616}"/>
          </ac:picMkLst>
        </pc:picChg>
      </pc:sldChg>
      <pc:sldChg chg="addSp delSp modSp add del mod modTransition setBg">
        <pc:chgData name="jo waters" userId="fcb9f382d92008b9" providerId="Windows Live" clId="Web-{651559E4-8AB8-4544-A9CE-F3BDC384E3B7}" dt="2025-06-24T11:45:03.456" v="23" actId="34807"/>
        <pc:sldMkLst>
          <pc:docMk/>
          <pc:sldMk cId="395532596" sldId="258"/>
        </pc:sldMkLst>
        <pc:spChg chg="mod">
          <ac:chgData name="jo waters" userId="fcb9f382d92008b9" providerId="Windows Live" clId="Web-{651559E4-8AB8-4544-A9CE-F3BDC384E3B7}" dt="2025-06-24T11:45:03.456" v="22" actId="34807"/>
          <ac:spMkLst>
            <pc:docMk/>
            <pc:sldMk cId="395532596" sldId="258"/>
            <ac:spMk id="2" creationId="{82385501-0C0A-9D6B-7757-5F04FE123423}"/>
          </ac:spMkLst>
        </pc:spChg>
        <pc:spChg chg="mod">
          <ac:chgData name="jo waters" userId="fcb9f382d92008b9" providerId="Windows Live" clId="Web-{651559E4-8AB8-4544-A9CE-F3BDC384E3B7}" dt="2025-06-24T11:45:03.456" v="22" actId="34807"/>
          <ac:spMkLst>
            <pc:docMk/>
            <pc:sldMk cId="395532596" sldId="258"/>
            <ac:spMk id="4" creationId="{6484F320-261E-E3CB-BF85-8EC12C90CF4B}"/>
          </ac:spMkLst>
        </pc:spChg>
        <pc:spChg chg="add del">
          <ac:chgData name="jo waters" userId="fcb9f382d92008b9" providerId="Windows Live" clId="Web-{651559E4-8AB8-4544-A9CE-F3BDC384E3B7}" dt="2025-06-24T11:45:03.456" v="22" actId="34807"/>
          <ac:spMkLst>
            <pc:docMk/>
            <pc:sldMk cId="395532596" sldId="258"/>
            <ac:spMk id="10" creationId="{2961259D-605E-E200-FF9F-7C8C71D7C8E4}"/>
          </ac:spMkLst>
        </pc:spChg>
        <pc:picChg chg="mod ord">
          <ac:chgData name="jo waters" userId="fcb9f382d92008b9" providerId="Windows Live" clId="Web-{651559E4-8AB8-4544-A9CE-F3BDC384E3B7}" dt="2025-06-24T11:45:03.456" v="22" actId="34807"/>
          <ac:picMkLst>
            <pc:docMk/>
            <pc:sldMk cId="395532596" sldId="258"/>
            <ac:picMk id="5" creationId="{F4DE691A-C59B-459F-9D15-C0349AF3DB29}"/>
          </ac:picMkLst>
        </pc:picChg>
      </pc:sldChg>
      <pc:sldChg chg="addSp modSp add del mod modTransition setBg">
        <pc:chgData name="jo waters" userId="fcb9f382d92008b9" providerId="Windows Live" clId="Web-{651559E4-8AB8-4544-A9CE-F3BDC384E3B7}" dt="2025-06-24T11:42:24.779" v="14"/>
        <pc:sldMkLst>
          <pc:docMk/>
          <pc:sldMk cId="2029313754" sldId="258"/>
        </pc:sldMkLst>
        <pc:spChg chg="mod">
          <ac:chgData name="jo waters" userId="fcb9f382d92008b9" providerId="Windows Live" clId="Web-{651559E4-8AB8-4544-A9CE-F3BDC384E3B7}" dt="2025-06-24T11:41:54.762" v="13" actId="34807"/>
          <ac:spMkLst>
            <pc:docMk/>
            <pc:sldMk cId="2029313754" sldId="258"/>
            <ac:spMk id="2" creationId="{4CAB7535-37C7-EE4F-BF24-9313906F1969}"/>
          </ac:spMkLst>
        </pc:spChg>
        <pc:spChg chg="add">
          <ac:chgData name="jo waters" userId="fcb9f382d92008b9" providerId="Windows Live" clId="Web-{651559E4-8AB8-4544-A9CE-F3BDC384E3B7}" dt="2025-06-24T11:41:54.762" v="13" actId="34807"/>
          <ac:spMkLst>
            <pc:docMk/>
            <pc:sldMk cId="2029313754" sldId="258"/>
            <ac:spMk id="9" creationId="{DDD1D22E-5996-E45B-92B2-659F701A4A3B}"/>
          </ac:spMkLst>
        </pc:spChg>
        <pc:graphicFrameChg chg="mod modGraphic">
          <ac:chgData name="jo waters" userId="fcb9f382d92008b9" providerId="Windows Live" clId="Web-{651559E4-8AB8-4544-A9CE-F3BDC384E3B7}" dt="2025-06-24T11:41:54.762" v="13" actId="34807"/>
          <ac:graphicFrameMkLst>
            <pc:docMk/>
            <pc:sldMk cId="2029313754" sldId="258"/>
            <ac:graphicFrameMk id="4" creationId="{FCEA85F8-3216-4D46-A1E3-7137225E6A43}"/>
          </ac:graphicFrameMkLst>
        </pc:graphicFrameChg>
      </pc:sldChg>
      <pc:sldChg chg="addSp delSp modSp add del mod modTransition setBg">
        <pc:chgData name="jo waters" userId="fcb9f382d92008b9" providerId="Windows Live" clId="Web-{651559E4-8AB8-4544-A9CE-F3BDC384E3B7}" dt="2025-06-24T11:41:17.464" v="11" actId="34807"/>
        <pc:sldMkLst>
          <pc:docMk/>
          <pc:sldMk cId="3708892410" sldId="258"/>
        </pc:sldMkLst>
        <pc:spChg chg="mod">
          <ac:chgData name="jo waters" userId="fcb9f382d92008b9" providerId="Windows Live" clId="Web-{651559E4-8AB8-4544-A9CE-F3BDC384E3B7}" dt="2025-06-24T11:41:17.464" v="10" actId="34807"/>
          <ac:spMkLst>
            <pc:docMk/>
            <pc:sldMk cId="3708892410" sldId="258"/>
            <ac:spMk id="2" creationId="{F4DDFCFE-7664-D61A-C5F6-76F89D6FAC7C}"/>
          </ac:spMkLst>
        </pc:spChg>
        <pc:spChg chg="mod">
          <ac:chgData name="jo waters" userId="fcb9f382d92008b9" providerId="Windows Live" clId="Web-{651559E4-8AB8-4544-A9CE-F3BDC384E3B7}" dt="2025-06-24T11:41:17.464" v="10" actId="34807"/>
          <ac:spMkLst>
            <pc:docMk/>
            <pc:sldMk cId="3708892410" sldId="258"/>
            <ac:spMk id="4" creationId="{7F070280-C8D4-84B6-8C3A-F34728C2369C}"/>
          </ac:spMkLst>
        </pc:spChg>
        <pc:spChg chg="add del">
          <ac:chgData name="jo waters" userId="fcb9f382d92008b9" providerId="Windows Live" clId="Web-{651559E4-8AB8-4544-A9CE-F3BDC384E3B7}" dt="2025-06-24T11:41:17.464" v="10" actId="34807"/>
          <ac:spMkLst>
            <pc:docMk/>
            <pc:sldMk cId="3708892410" sldId="258"/>
            <ac:spMk id="10" creationId="{9D905D5B-81A8-A5BA-F070-2788B26E0FA0}"/>
          </ac:spMkLst>
        </pc:spChg>
        <pc:picChg chg="mod">
          <ac:chgData name="jo waters" userId="fcb9f382d92008b9" providerId="Windows Live" clId="Web-{651559E4-8AB8-4544-A9CE-F3BDC384E3B7}" dt="2025-06-24T11:41:17.464" v="10" actId="34807"/>
          <ac:picMkLst>
            <pc:docMk/>
            <pc:sldMk cId="3708892410" sldId="258"/>
            <ac:picMk id="5" creationId="{1C015B71-326B-4841-97C2-477606ED2C0B}"/>
          </ac:picMkLst>
        </pc:picChg>
      </pc:sldChg>
      <pc:sldChg chg="addSp delSp modSp new mod setBg modNotes">
        <pc:chgData name="jo waters" userId="fcb9f382d92008b9" providerId="Windows Live" clId="Web-{651559E4-8AB8-4544-A9CE-F3BDC384E3B7}" dt="2025-06-24T14:27:07.220" v="3335"/>
        <pc:sldMkLst>
          <pc:docMk/>
          <pc:sldMk cId="354185162" sldId="259"/>
        </pc:sldMkLst>
        <pc:spChg chg="del">
          <ac:chgData name="jo waters" userId="fcb9f382d92008b9" providerId="Windows Live" clId="Web-{651559E4-8AB8-4544-A9CE-F3BDC384E3B7}" dt="2025-06-24T12:47:05.381" v="1046"/>
          <ac:spMkLst>
            <pc:docMk/>
            <pc:sldMk cId="354185162" sldId="259"/>
            <ac:spMk id="2" creationId="{9F0C75C9-D509-DD81-1D4D-9173B6E5ED79}"/>
          </ac:spMkLst>
        </pc:spChg>
        <pc:spChg chg="del">
          <ac:chgData name="jo waters" userId="fcb9f382d92008b9" providerId="Windows Live" clId="Web-{651559E4-8AB8-4544-A9CE-F3BDC384E3B7}" dt="2025-06-24T12:47:01.896" v="1041"/>
          <ac:spMkLst>
            <pc:docMk/>
            <pc:sldMk cId="354185162" sldId="259"/>
            <ac:spMk id="3" creationId="{B920709E-A452-4F2A-0C89-50A7812A9E97}"/>
          </ac:spMkLst>
        </pc:spChg>
        <pc:spChg chg="add del">
          <ac:chgData name="jo waters" userId="fcb9f382d92008b9" providerId="Windows Live" clId="Web-{651559E4-8AB8-4544-A9CE-F3BDC384E3B7}" dt="2025-06-24T12:52:42.442" v="1103"/>
          <ac:spMkLst>
            <pc:docMk/>
            <pc:sldMk cId="354185162" sldId="259"/>
            <ac:spMk id="9" creationId="{32BC26D8-82FB-445E-AA49-62A77D7C1EE0}"/>
          </ac:spMkLst>
        </pc:spChg>
        <pc:spChg chg="add del">
          <ac:chgData name="jo waters" userId="fcb9f382d92008b9" providerId="Windows Live" clId="Web-{651559E4-8AB8-4544-A9CE-F3BDC384E3B7}" dt="2025-06-24T12:52:42.442" v="1103"/>
          <ac:spMkLst>
            <pc:docMk/>
            <pc:sldMk cId="354185162" sldId="259"/>
            <ac:spMk id="11" creationId="{CB44330D-EA18-4254-AA95-EB49948539B8}"/>
          </ac:spMkLst>
        </pc:spChg>
        <pc:spChg chg="add">
          <ac:chgData name="jo waters" userId="fcb9f382d92008b9" providerId="Windows Live" clId="Web-{651559E4-8AB8-4544-A9CE-F3BDC384E3B7}" dt="2025-06-24T12:52:42.457" v="1104"/>
          <ac:spMkLst>
            <pc:docMk/>
            <pc:sldMk cId="354185162" sldId="259"/>
            <ac:spMk id="13" creationId="{2633B3B5-CC90-43F0-8714-D31D1F3F0209}"/>
          </ac:spMkLst>
        </pc:spChg>
        <pc:spChg chg="add">
          <ac:chgData name="jo waters" userId="fcb9f382d92008b9" providerId="Windows Live" clId="Web-{651559E4-8AB8-4544-A9CE-F3BDC384E3B7}" dt="2025-06-24T12:52:42.457" v="1104"/>
          <ac:spMkLst>
            <pc:docMk/>
            <pc:sldMk cId="354185162" sldId="259"/>
            <ac:spMk id="14" creationId="{AB8C311F-7253-4AED-9701-7FC0708C41C7}"/>
          </ac:spMkLst>
        </pc:spChg>
        <pc:spChg chg="add">
          <ac:chgData name="jo waters" userId="fcb9f382d92008b9" providerId="Windows Live" clId="Web-{651559E4-8AB8-4544-A9CE-F3BDC384E3B7}" dt="2025-06-24T12:52:42.457" v="1104"/>
          <ac:spMkLst>
            <pc:docMk/>
            <pc:sldMk cId="354185162" sldId="259"/>
            <ac:spMk id="15" creationId="{A8D57A06-A426-446D-B02C-A2DC6B62E45E}"/>
          </ac:spMkLst>
        </pc:spChg>
        <pc:spChg chg="add">
          <ac:chgData name="jo waters" userId="fcb9f382d92008b9" providerId="Windows Live" clId="Web-{651559E4-8AB8-4544-A9CE-F3BDC384E3B7}" dt="2025-06-24T12:52:42.457" v="1104"/>
          <ac:spMkLst>
            <pc:docMk/>
            <pc:sldMk cId="354185162" sldId="259"/>
            <ac:spMk id="16" creationId="{E2384209-CB15-4CDF-9D31-C44FD9A3F20D}"/>
          </ac:spMkLst>
        </pc:spChg>
        <pc:picChg chg="add mod ord">
          <ac:chgData name="jo waters" userId="fcb9f382d92008b9" providerId="Windows Live" clId="Web-{651559E4-8AB8-4544-A9CE-F3BDC384E3B7}" dt="2025-06-24T12:52:42.457" v="1104"/>
          <ac:picMkLst>
            <pc:docMk/>
            <pc:sldMk cId="354185162" sldId="259"/>
            <ac:picMk id="4" creationId="{BA6FD551-FD12-F7DD-DCCD-C8E7E0983C73}"/>
          </ac:picMkLst>
        </pc:picChg>
      </pc:sldChg>
      <pc:sldChg chg="addSp modSp new del ord modNotes">
        <pc:chgData name="jo waters" userId="fcb9f382d92008b9" providerId="Windows Live" clId="Web-{651559E4-8AB8-4544-A9CE-F3BDC384E3B7}" dt="2025-06-24T13:24:48.942" v="1559"/>
        <pc:sldMkLst>
          <pc:docMk/>
          <pc:sldMk cId="2871773377" sldId="260"/>
        </pc:sldMkLst>
        <pc:picChg chg="add mod">
          <ac:chgData name="jo waters" userId="fcb9f382d92008b9" providerId="Windows Live" clId="Web-{651559E4-8AB8-4544-A9CE-F3BDC384E3B7}" dt="2025-06-24T13:08:54.044" v="1265" actId="14100"/>
          <ac:picMkLst>
            <pc:docMk/>
            <pc:sldMk cId="2871773377" sldId="260"/>
            <ac:picMk id="2" creationId="{094C7518-A491-7B31-DF57-036D168F70BB}"/>
          </ac:picMkLst>
        </pc:picChg>
      </pc:sldChg>
      <pc:sldChg chg="addSp delSp modSp new modNotes">
        <pc:chgData name="jo waters" userId="fcb9f382d92008b9" providerId="Windows Live" clId="Web-{651559E4-8AB8-4544-A9CE-F3BDC384E3B7}" dt="2025-06-24T14:24:10.415" v="3241"/>
        <pc:sldMkLst>
          <pc:docMk/>
          <pc:sldMk cId="3387198758" sldId="260"/>
        </pc:sldMkLst>
        <pc:spChg chg="mod">
          <ac:chgData name="jo waters" userId="fcb9f382d92008b9" providerId="Windows Live" clId="Web-{651559E4-8AB8-4544-A9CE-F3BDC384E3B7}" dt="2025-06-24T13:40:06.761" v="1564" actId="20577"/>
          <ac:spMkLst>
            <pc:docMk/>
            <pc:sldMk cId="3387198758" sldId="260"/>
            <ac:spMk id="2" creationId="{2CAD918D-5ECD-8D59-B5FE-B50A795AAC73}"/>
          </ac:spMkLst>
        </pc:spChg>
        <pc:spChg chg="del">
          <ac:chgData name="jo waters" userId="fcb9f382d92008b9" providerId="Windows Live" clId="Web-{651559E4-8AB8-4544-A9CE-F3BDC384E3B7}" dt="2025-06-24T13:28:49.796" v="1563"/>
          <ac:spMkLst>
            <pc:docMk/>
            <pc:sldMk cId="3387198758" sldId="260"/>
            <ac:spMk id="3" creationId="{BF0EE83F-F0A3-39EF-B6A7-59C32669E03A}"/>
          </ac:spMkLst>
        </pc:spChg>
        <pc:picChg chg="add mod ord">
          <ac:chgData name="jo waters" userId="fcb9f382d92008b9" providerId="Windows Live" clId="Web-{651559E4-8AB8-4544-A9CE-F3BDC384E3B7}" dt="2025-06-24T13:28:49.796" v="1563"/>
          <ac:picMkLst>
            <pc:docMk/>
            <pc:sldMk cId="3387198758" sldId="260"/>
            <ac:picMk id="4" creationId="{B5737805-A782-69AA-D446-4A5152DA84E9}"/>
          </ac:picMkLst>
        </pc:picChg>
        <pc:picChg chg="add mod">
          <ac:chgData name="jo waters" userId="fcb9f382d92008b9" providerId="Windows Live" clId="Web-{651559E4-8AB8-4544-A9CE-F3BDC384E3B7}" dt="2025-06-24T13:43:16.268" v="1566" actId="1076"/>
          <ac:picMkLst>
            <pc:docMk/>
            <pc:sldMk cId="3387198758" sldId="260"/>
            <ac:picMk id="5" creationId="{D83759DE-9AAF-2310-33B7-B7E163D312DF}"/>
          </ac:picMkLst>
        </pc:picChg>
      </pc:sldChg>
      <pc:sldChg chg="addSp delSp modSp new mod setBg modNotes">
        <pc:chgData name="jo waters" userId="fcb9f382d92008b9" providerId="Windows Live" clId="Web-{651559E4-8AB8-4544-A9CE-F3BDC384E3B7}" dt="2025-06-24T14:32:07.216" v="3638" actId="20577"/>
        <pc:sldMkLst>
          <pc:docMk/>
          <pc:sldMk cId="1129368835" sldId="261"/>
        </pc:sldMkLst>
        <pc:spChg chg="mod">
          <ac:chgData name="jo waters" userId="fcb9f382d92008b9" providerId="Windows Live" clId="Web-{651559E4-8AB8-4544-A9CE-F3BDC384E3B7}" dt="2025-06-24T14:32:07.216" v="3638" actId="20577"/>
          <ac:spMkLst>
            <pc:docMk/>
            <pc:sldMk cId="1129368835" sldId="261"/>
            <ac:spMk id="2" creationId="{B6B2A0B9-411C-8CE3-DD70-7B6DBE3E9047}"/>
          </ac:spMkLst>
        </pc:spChg>
        <pc:spChg chg="add del">
          <ac:chgData name="jo waters" userId="fcb9f382d92008b9" providerId="Windows Live" clId="Web-{651559E4-8AB8-4544-A9CE-F3BDC384E3B7}" dt="2025-06-24T13:47:00.840" v="1589"/>
          <ac:spMkLst>
            <pc:docMk/>
            <pc:sldMk cId="1129368835" sldId="261"/>
            <ac:spMk id="3" creationId="{819C73B5-9010-BB8A-FEAF-EFDC7DF0AB7B}"/>
          </ac:spMkLst>
        </pc:spChg>
        <pc:spChg chg="add del">
          <ac:chgData name="jo waters" userId="fcb9f382d92008b9" providerId="Windows Live" clId="Web-{651559E4-8AB8-4544-A9CE-F3BDC384E3B7}" dt="2025-06-24T13:47:00.824" v="1588"/>
          <ac:spMkLst>
            <pc:docMk/>
            <pc:sldMk cId="1129368835" sldId="261"/>
            <ac:spMk id="9" creationId="{A414F261-E931-45CB-8605-20FFD6826336}"/>
          </ac:spMkLst>
        </pc:spChg>
        <pc:picChg chg="add del">
          <ac:chgData name="jo waters" userId="fcb9f382d92008b9" providerId="Windows Live" clId="Web-{651559E4-8AB8-4544-A9CE-F3BDC384E3B7}" dt="2025-06-24T13:47:00.824" v="1588"/>
          <ac:picMkLst>
            <pc:docMk/>
            <pc:sldMk cId="1129368835" sldId="261"/>
            <ac:picMk id="5" creationId="{0417BF41-BA2C-EC25-8004-68E0AF61CE4C}"/>
          </ac:picMkLst>
        </pc:picChg>
        <pc:picChg chg="add">
          <ac:chgData name="jo waters" userId="fcb9f382d92008b9" providerId="Windows Live" clId="Web-{651559E4-8AB8-4544-A9CE-F3BDC384E3B7}" dt="2025-06-24T13:47:00.840" v="1589"/>
          <ac:picMkLst>
            <pc:docMk/>
            <pc:sldMk cId="1129368835" sldId="261"/>
            <ac:picMk id="16" creationId="{BDB3EED3-37AE-65AA-8296-C10FEA4BBD55}"/>
          </ac:picMkLst>
        </pc:picChg>
        <pc:cxnChg chg="add del">
          <ac:chgData name="jo waters" userId="fcb9f382d92008b9" providerId="Windows Live" clId="Web-{651559E4-8AB8-4544-A9CE-F3BDC384E3B7}" dt="2025-06-24T13:47:00.824" v="1588"/>
          <ac:cxnSpMkLst>
            <pc:docMk/>
            <pc:sldMk cId="1129368835" sldId="261"/>
            <ac:cxnSpMk id="11" creationId="{B63CF8AD-BB19-4F90-BDE5-B3B3F56F4E4A}"/>
          </ac:cxnSpMkLst>
        </pc:cxnChg>
        <pc:cxnChg chg="add del">
          <ac:chgData name="jo waters" userId="fcb9f382d92008b9" providerId="Windows Live" clId="Web-{651559E4-8AB8-4544-A9CE-F3BDC384E3B7}" dt="2025-06-24T13:47:00.824" v="1588"/>
          <ac:cxnSpMkLst>
            <pc:docMk/>
            <pc:sldMk cId="1129368835" sldId="261"/>
            <ac:cxnSpMk id="13" creationId="{224E62CA-FAA3-4628-AEF3-5033C771498B}"/>
          </ac:cxnSpMkLst>
        </pc:cxnChg>
        <pc:cxnChg chg="add">
          <ac:chgData name="jo waters" userId="fcb9f382d92008b9" providerId="Windows Live" clId="Web-{651559E4-8AB8-4544-A9CE-F3BDC384E3B7}" dt="2025-06-24T13:47:00.840" v="1589"/>
          <ac:cxnSpMkLst>
            <pc:docMk/>
            <pc:sldMk cId="1129368835" sldId="261"/>
            <ac:cxnSpMk id="15" creationId="{33193FD5-6A49-7562-EA76-F15D42E15804}"/>
          </ac:cxnSpMkLst>
        </pc:cxnChg>
      </pc:sldChg>
      <pc:sldChg chg="addSp delSp modSp new mod setBg setClrOvrMap modNotes">
        <pc:chgData name="jo waters" userId="fcb9f382d92008b9" providerId="Windows Live" clId="Web-{651559E4-8AB8-4544-A9CE-F3BDC384E3B7}" dt="2025-06-24T14:32:31.811" v="3652" actId="20577"/>
        <pc:sldMkLst>
          <pc:docMk/>
          <pc:sldMk cId="3945661975" sldId="262"/>
        </pc:sldMkLst>
        <pc:spChg chg="mod">
          <ac:chgData name="jo waters" userId="fcb9f382d92008b9" providerId="Windows Live" clId="Web-{651559E4-8AB8-4544-A9CE-F3BDC384E3B7}" dt="2025-06-24T14:32:31.811" v="3652" actId="20577"/>
          <ac:spMkLst>
            <pc:docMk/>
            <pc:sldMk cId="3945661975" sldId="262"/>
            <ac:spMk id="2" creationId="{831F9980-2CD8-F06C-14B6-7443DF47B0F6}"/>
          </ac:spMkLst>
        </pc:spChg>
        <pc:spChg chg="add del">
          <ac:chgData name="jo waters" userId="fcb9f382d92008b9" providerId="Windows Live" clId="Web-{651559E4-8AB8-4544-A9CE-F3BDC384E3B7}" dt="2025-06-24T13:56:57.864" v="2132"/>
          <ac:spMkLst>
            <pc:docMk/>
            <pc:sldMk cId="3945661975" sldId="262"/>
            <ac:spMk id="7" creationId="{66B332A4-D438-4773-A77F-5ED49A448D9D}"/>
          </ac:spMkLst>
        </pc:spChg>
        <pc:spChg chg="add del">
          <ac:chgData name="jo waters" userId="fcb9f382d92008b9" providerId="Windows Live" clId="Web-{651559E4-8AB8-4544-A9CE-F3BDC384E3B7}" dt="2025-06-24T13:56:57.864" v="2132"/>
          <ac:spMkLst>
            <pc:docMk/>
            <pc:sldMk cId="3945661975" sldId="262"/>
            <ac:spMk id="9" creationId="{DF9AD32D-FF05-44F4-BD4D-9CEE89B71EB9}"/>
          </ac:spMkLst>
        </pc:spChg>
        <pc:spChg chg="add">
          <ac:chgData name="jo waters" userId="fcb9f382d92008b9" providerId="Windows Live" clId="Web-{651559E4-8AB8-4544-A9CE-F3BDC384E3B7}" dt="2025-06-24T13:56:57.880" v="2133"/>
          <ac:spMkLst>
            <pc:docMk/>
            <pc:sldMk cId="3945661975" sldId="262"/>
            <ac:spMk id="11" creationId="{712D4376-A578-4FF1-94FC-245E7A6A489F}"/>
          </ac:spMkLst>
        </pc:spChg>
        <pc:spChg chg="add">
          <ac:chgData name="jo waters" userId="fcb9f382d92008b9" providerId="Windows Live" clId="Web-{651559E4-8AB8-4544-A9CE-F3BDC384E3B7}" dt="2025-06-24T13:56:57.880" v="2133"/>
          <ac:spMkLst>
            <pc:docMk/>
            <pc:sldMk cId="3945661975" sldId="262"/>
            <ac:spMk id="12" creationId="{1A3C89F8-0D2F-47FF-B903-151248265F47}"/>
          </ac:spMkLst>
        </pc:spChg>
        <pc:spChg chg="add">
          <ac:chgData name="jo waters" userId="fcb9f382d92008b9" providerId="Windows Live" clId="Web-{651559E4-8AB8-4544-A9CE-F3BDC384E3B7}" dt="2025-06-24T13:56:57.880" v="2133"/>
          <ac:spMkLst>
            <pc:docMk/>
            <pc:sldMk cId="3945661975" sldId="262"/>
            <ac:spMk id="13" creationId="{AEA7509D-F04F-40CB-A0B3-EEF16499CC9F}"/>
          </ac:spMkLst>
        </pc:spChg>
        <pc:spChg chg="add">
          <ac:chgData name="jo waters" userId="fcb9f382d92008b9" providerId="Windows Live" clId="Web-{651559E4-8AB8-4544-A9CE-F3BDC384E3B7}" dt="2025-06-24T13:56:57.880" v="2133"/>
          <ac:spMkLst>
            <pc:docMk/>
            <pc:sldMk cId="3945661975" sldId="262"/>
            <ac:spMk id="14" creationId="{C5CB530E-515E-412C-9DF1-5F8FFBD6F383}"/>
          </ac:spMkLst>
        </pc:spChg>
        <pc:spChg chg="add">
          <ac:chgData name="jo waters" userId="fcb9f382d92008b9" providerId="Windows Live" clId="Web-{651559E4-8AB8-4544-A9CE-F3BDC384E3B7}" dt="2025-06-24T13:56:57.880" v="2133"/>
          <ac:spMkLst>
            <pc:docMk/>
            <pc:sldMk cId="3945661975" sldId="262"/>
            <ac:spMk id="17" creationId="{508BEF50-7B1E-49A4-BC19-5F4F1D755E64}"/>
          </ac:spMkLst>
        </pc:spChg>
        <pc:spChg chg="add">
          <ac:chgData name="jo waters" userId="fcb9f382d92008b9" providerId="Windows Live" clId="Web-{651559E4-8AB8-4544-A9CE-F3BDC384E3B7}" dt="2025-06-24T13:56:57.880" v="2133"/>
          <ac:spMkLst>
            <pc:docMk/>
            <pc:sldMk cId="3945661975" sldId="262"/>
            <ac:spMk id="19" creationId="{3FBAD350-5664-4811-A208-657FB882D350}"/>
          </ac:spMkLst>
        </pc:spChg>
        <pc:spChg chg="add">
          <ac:chgData name="jo waters" userId="fcb9f382d92008b9" providerId="Windows Live" clId="Web-{651559E4-8AB8-4544-A9CE-F3BDC384E3B7}" dt="2025-06-24T13:56:57.880" v="2133"/>
          <ac:spMkLst>
            <pc:docMk/>
            <pc:sldMk cId="3945661975" sldId="262"/>
            <ac:spMk id="21" creationId="{C39ADB8F-D187-49D7-BDCF-C1B6DC727068}"/>
          </ac:spMkLst>
        </pc:spChg>
        <pc:cxnChg chg="add">
          <ac:chgData name="jo waters" userId="fcb9f382d92008b9" providerId="Windows Live" clId="Web-{651559E4-8AB8-4544-A9CE-F3BDC384E3B7}" dt="2025-06-24T13:56:57.880" v="2133"/>
          <ac:cxnSpMkLst>
            <pc:docMk/>
            <pc:sldMk cId="3945661975" sldId="262"/>
            <ac:cxnSpMk id="15" creationId="{56020367-4FD5-4596-8E10-C5F095CD8DBF}"/>
          </ac:cxnSpMkLst>
        </pc:cxnChg>
      </pc:sldChg>
      <pc:sldChg chg="addSp modSp new mod setBg modNotes">
        <pc:chgData name="jo waters" userId="fcb9f382d92008b9" providerId="Windows Live" clId="Web-{651559E4-8AB8-4544-A9CE-F3BDC384E3B7}" dt="2025-06-24T14:14:32.126" v="2796" actId="20577"/>
        <pc:sldMkLst>
          <pc:docMk/>
          <pc:sldMk cId="3588697881" sldId="263"/>
        </pc:sldMkLst>
        <pc:spChg chg="mod">
          <ac:chgData name="jo waters" userId="fcb9f382d92008b9" providerId="Windows Live" clId="Web-{651559E4-8AB8-4544-A9CE-F3BDC384E3B7}" dt="2025-06-24T14:14:32.126" v="2796" actId="20577"/>
          <ac:spMkLst>
            <pc:docMk/>
            <pc:sldMk cId="3588697881" sldId="263"/>
            <ac:spMk id="2" creationId="{BF6F2FE9-A085-6ACF-023B-6DF02FF347D7}"/>
          </ac:spMkLst>
        </pc:spChg>
        <pc:spChg chg="add">
          <ac:chgData name="jo waters" userId="fcb9f382d92008b9" providerId="Windows Live" clId="Web-{651559E4-8AB8-4544-A9CE-F3BDC384E3B7}" dt="2025-06-24T13:58:42.837" v="2248"/>
          <ac:spMkLst>
            <pc:docMk/>
            <pc:sldMk cId="3588697881" sldId="263"/>
            <ac:spMk id="7" creationId="{EFA9B6C6-A247-48A8-9A1C-1E36FA9456B5}"/>
          </ac:spMkLst>
        </pc:spChg>
        <pc:spChg chg="add">
          <ac:chgData name="jo waters" userId="fcb9f382d92008b9" providerId="Windows Live" clId="Web-{651559E4-8AB8-4544-A9CE-F3BDC384E3B7}" dt="2025-06-24T13:58:42.837" v="2248"/>
          <ac:spMkLst>
            <pc:docMk/>
            <pc:sldMk cId="3588697881" sldId="263"/>
            <ac:spMk id="9" creationId="{C5CB530E-515E-412C-9DF1-5F8FFBD6F383}"/>
          </ac:spMkLst>
        </pc:spChg>
        <pc:spChg chg="add">
          <ac:chgData name="jo waters" userId="fcb9f382d92008b9" providerId="Windows Live" clId="Web-{651559E4-8AB8-4544-A9CE-F3BDC384E3B7}" dt="2025-06-24T13:58:42.837" v="2248"/>
          <ac:spMkLst>
            <pc:docMk/>
            <pc:sldMk cId="3588697881" sldId="263"/>
            <ac:spMk id="11" creationId="{712D4376-A578-4FF1-94FC-245E7A6A489F}"/>
          </ac:spMkLst>
        </pc:spChg>
        <pc:spChg chg="add">
          <ac:chgData name="jo waters" userId="fcb9f382d92008b9" providerId="Windows Live" clId="Web-{651559E4-8AB8-4544-A9CE-F3BDC384E3B7}" dt="2025-06-24T13:58:42.837" v="2248"/>
          <ac:spMkLst>
            <pc:docMk/>
            <pc:sldMk cId="3588697881" sldId="263"/>
            <ac:spMk id="13" creationId="{AEA7509D-F04F-40CB-A0B3-EEF16499CC9F}"/>
          </ac:spMkLst>
        </pc:spChg>
        <pc:cxnChg chg="add">
          <ac:chgData name="jo waters" userId="fcb9f382d92008b9" providerId="Windows Live" clId="Web-{651559E4-8AB8-4544-A9CE-F3BDC384E3B7}" dt="2025-06-24T13:58:42.837" v="2248"/>
          <ac:cxnSpMkLst>
            <pc:docMk/>
            <pc:sldMk cId="3588697881" sldId="263"/>
            <ac:cxnSpMk id="15" creationId="{56020367-4FD5-4596-8E10-C5F095CD8DBF}"/>
          </ac:cxnSpMkLst>
        </pc:cxnChg>
      </pc:sldChg>
      <pc:sldChg chg="addSp modSp new mod setBg">
        <pc:chgData name="jo waters" userId="fcb9f382d92008b9" providerId="Windows Live" clId="Web-{651559E4-8AB8-4544-A9CE-F3BDC384E3B7}" dt="2025-06-24T14:29:20.209" v="3450" actId="20577"/>
        <pc:sldMkLst>
          <pc:docMk/>
          <pc:sldMk cId="2703017462" sldId="264"/>
        </pc:sldMkLst>
        <pc:spChg chg="mod">
          <ac:chgData name="jo waters" userId="fcb9f382d92008b9" providerId="Windows Live" clId="Web-{651559E4-8AB8-4544-A9CE-F3BDC384E3B7}" dt="2025-06-24T14:29:20.209" v="3450" actId="20577"/>
          <ac:spMkLst>
            <pc:docMk/>
            <pc:sldMk cId="2703017462" sldId="264"/>
            <ac:spMk id="2" creationId="{0A60413F-AF4B-87D9-098D-5A55B10FCE9D}"/>
          </ac:spMkLst>
        </pc:spChg>
        <pc:spChg chg="add">
          <ac:chgData name="jo waters" userId="fcb9f382d92008b9" providerId="Windows Live" clId="Web-{651559E4-8AB8-4544-A9CE-F3BDC384E3B7}" dt="2025-06-24T13:59:17.667" v="2269"/>
          <ac:spMkLst>
            <pc:docMk/>
            <pc:sldMk cId="2703017462" sldId="264"/>
            <ac:spMk id="7" creationId="{EFA9B6C6-A247-48A8-9A1C-1E36FA9456B5}"/>
          </ac:spMkLst>
        </pc:spChg>
        <pc:spChg chg="add">
          <ac:chgData name="jo waters" userId="fcb9f382d92008b9" providerId="Windows Live" clId="Web-{651559E4-8AB8-4544-A9CE-F3BDC384E3B7}" dt="2025-06-24T13:59:17.667" v="2269"/>
          <ac:spMkLst>
            <pc:docMk/>
            <pc:sldMk cId="2703017462" sldId="264"/>
            <ac:spMk id="9" creationId="{C5CB530E-515E-412C-9DF1-5F8FFBD6F383}"/>
          </ac:spMkLst>
        </pc:spChg>
        <pc:spChg chg="add">
          <ac:chgData name="jo waters" userId="fcb9f382d92008b9" providerId="Windows Live" clId="Web-{651559E4-8AB8-4544-A9CE-F3BDC384E3B7}" dt="2025-06-24T13:59:17.667" v="2269"/>
          <ac:spMkLst>
            <pc:docMk/>
            <pc:sldMk cId="2703017462" sldId="264"/>
            <ac:spMk id="11" creationId="{712D4376-A578-4FF1-94FC-245E7A6A489F}"/>
          </ac:spMkLst>
        </pc:spChg>
        <pc:spChg chg="add">
          <ac:chgData name="jo waters" userId="fcb9f382d92008b9" providerId="Windows Live" clId="Web-{651559E4-8AB8-4544-A9CE-F3BDC384E3B7}" dt="2025-06-24T13:59:17.667" v="2269"/>
          <ac:spMkLst>
            <pc:docMk/>
            <pc:sldMk cId="2703017462" sldId="264"/>
            <ac:spMk id="13" creationId="{AEA7509D-F04F-40CB-A0B3-EEF16499CC9F}"/>
          </ac:spMkLst>
        </pc:spChg>
        <pc:cxnChg chg="add">
          <ac:chgData name="jo waters" userId="fcb9f382d92008b9" providerId="Windows Live" clId="Web-{651559E4-8AB8-4544-A9CE-F3BDC384E3B7}" dt="2025-06-24T13:59:17.667" v="2269"/>
          <ac:cxnSpMkLst>
            <pc:docMk/>
            <pc:sldMk cId="2703017462" sldId="264"/>
            <ac:cxnSpMk id="15" creationId="{56020367-4FD5-4596-8E10-C5F095CD8DBF}"/>
          </ac:cxnSpMkLst>
        </pc:cxnChg>
      </pc:sldChg>
      <pc:sldChg chg="addSp modSp new del mod setBg">
        <pc:chgData name="jo waters" userId="fcb9f382d92008b9" providerId="Windows Live" clId="Web-{651559E4-8AB8-4544-A9CE-F3BDC384E3B7}" dt="2025-06-24T14:02:58.645" v="2273"/>
        <pc:sldMkLst>
          <pc:docMk/>
          <pc:sldMk cId="1812260924" sldId="265"/>
        </pc:sldMkLst>
        <pc:spChg chg="add">
          <ac:chgData name="jo waters" userId="fcb9f382d92008b9" providerId="Windows Live" clId="Web-{651559E4-8AB8-4544-A9CE-F3BDC384E3B7}" dt="2025-06-24T14:00:54.577" v="2272" actId="34807"/>
          <ac:spMkLst>
            <pc:docMk/>
            <pc:sldMk cId="1812260924" sldId="265"/>
            <ac:spMk id="7" creationId="{35D3817B-01DA-DCDA-FA18-49D6FF003762}"/>
          </ac:spMkLst>
        </pc:spChg>
        <pc:picChg chg="add mod">
          <ac:chgData name="jo waters" userId="fcb9f382d92008b9" providerId="Windows Live" clId="Web-{651559E4-8AB8-4544-A9CE-F3BDC384E3B7}" dt="2025-06-24T14:00:54.577" v="2272" actId="34807"/>
          <ac:picMkLst>
            <pc:docMk/>
            <pc:sldMk cId="1812260924" sldId="265"/>
            <ac:picMk id="2" creationId="{64D0087A-7C9E-D428-473F-B49837CF622B}"/>
          </ac:picMkLst>
        </pc:picChg>
      </pc:sldChg>
      <pc:sldChg chg="addSp delSp modSp new mod setBg">
        <pc:chgData name="jo waters" userId="fcb9f382d92008b9" providerId="Windows Live" clId="Web-{651559E4-8AB8-4544-A9CE-F3BDC384E3B7}" dt="2025-06-24T14:14:55.158" v="2797"/>
        <pc:sldMkLst>
          <pc:docMk/>
          <pc:sldMk cId="1812710235" sldId="265"/>
        </pc:sldMkLst>
        <pc:spChg chg="mod">
          <ac:chgData name="jo waters" userId="fcb9f382d92008b9" providerId="Windows Live" clId="Web-{651559E4-8AB8-4544-A9CE-F3BDC384E3B7}" dt="2025-06-24T14:14:55.158" v="2797"/>
          <ac:spMkLst>
            <pc:docMk/>
            <pc:sldMk cId="1812710235" sldId="265"/>
            <ac:spMk id="2" creationId="{9B7D5D72-E698-D287-038A-7569196300F8}"/>
          </ac:spMkLst>
        </pc:spChg>
        <pc:spChg chg="add del">
          <ac:chgData name="jo waters" userId="fcb9f382d92008b9" providerId="Windows Live" clId="Web-{651559E4-8AB8-4544-A9CE-F3BDC384E3B7}" dt="2025-06-24T14:14:55.158" v="2797"/>
          <ac:spMkLst>
            <pc:docMk/>
            <pc:sldMk cId="1812710235" sldId="265"/>
            <ac:spMk id="8" creationId="{C1DD1A8A-57D5-4A81-AD04-532B043C5611}"/>
          </ac:spMkLst>
        </pc:spChg>
        <pc:spChg chg="add del">
          <ac:chgData name="jo waters" userId="fcb9f382d92008b9" providerId="Windows Live" clId="Web-{651559E4-8AB8-4544-A9CE-F3BDC384E3B7}" dt="2025-06-24T14:14:55.158" v="2797"/>
          <ac:spMkLst>
            <pc:docMk/>
            <pc:sldMk cId="1812710235" sldId="265"/>
            <ac:spMk id="10" creationId="{007891EC-4501-44ED-A8C8-B11B6DB767AB}"/>
          </ac:spMkLst>
        </pc:spChg>
        <pc:spChg chg="add">
          <ac:chgData name="jo waters" userId="fcb9f382d92008b9" providerId="Windows Live" clId="Web-{651559E4-8AB8-4544-A9CE-F3BDC384E3B7}" dt="2025-06-24T14:14:55.158" v="2797"/>
          <ac:spMkLst>
            <pc:docMk/>
            <pc:sldMk cId="1812710235" sldId="265"/>
            <ac:spMk id="15" creationId="{9180DE06-7362-4888-AADA-7AADD57AC49D}"/>
          </ac:spMkLst>
        </pc:spChg>
        <pc:spChg chg="add">
          <ac:chgData name="jo waters" userId="fcb9f382d92008b9" providerId="Windows Live" clId="Web-{651559E4-8AB8-4544-A9CE-F3BDC384E3B7}" dt="2025-06-24T14:14:55.158" v="2797"/>
          <ac:spMkLst>
            <pc:docMk/>
            <pc:sldMk cId="1812710235" sldId="265"/>
            <ac:spMk id="21" creationId="{04357C93-F0CB-4A1C-8F77-4E9063789819}"/>
          </ac:spMkLst>
        </pc:spChg>
        <pc:grpChg chg="add">
          <ac:chgData name="jo waters" userId="fcb9f382d92008b9" providerId="Windows Live" clId="Web-{651559E4-8AB8-4544-A9CE-F3BDC384E3B7}" dt="2025-06-24T14:14:55.158" v="2797"/>
          <ac:grpSpMkLst>
            <pc:docMk/>
            <pc:sldMk cId="1812710235" sldId="265"/>
            <ac:grpSpMk id="17" creationId="{3AF6A671-C637-4547-85F4-51B6D1881399}"/>
          </ac:grpSpMkLst>
        </pc:grpChg>
        <pc:picChg chg="add mod ord">
          <ac:chgData name="jo waters" userId="fcb9f382d92008b9" providerId="Windows Live" clId="Web-{651559E4-8AB8-4544-A9CE-F3BDC384E3B7}" dt="2025-06-24T14:14:55.158" v="2797"/>
          <ac:picMkLst>
            <pc:docMk/>
            <pc:sldMk cId="1812710235" sldId="265"/>
            <ac:picMk id="4" creationId="{9251AED1-8E70-47CF-4498-4A5903FA5530}"/>
          </ac:picMkLst>
        </pc:picChg>
      </pc:sldChg>
      <pc:sldChg chg="addSp modSp new mod setBg modNotes">
        <pc:chgData name="jo waters" userId="fcb9f382d92008b9" providerId="Windows Live" clId="Web-{651559E4-8AB8-4544-A9CE-F3BDC384E3B7}" dt="2025-06-24T14:33:45.189" v="3676" actId="14100"/>
        <pc:sldMkLst>
          <pc:docMk/>
          <pc:sldMk cId="1395224856" sldId="266"/>
        </pc:sldMkLst>
        <pc:spChg chg="mod">
          <ac:chgData name="jo waters" userId="fcb9f382d92008b9" providerId="Windows Live" clId="Web-{651559E4-8AB8-4544-A9CE-F3BDC384E3B7}" dt="2025-06-24T14:10:38.414" v="2655" actId="20577"/>
          <ac:spMkLst>
            <pc:docMk/>
            <pc:sldMk cId="1395224856" sldId="266"/>
            <ac:spMk id="2" creationId="{00319514-996C-A37B-C674-5CBC3D6DE3DF}"/>
          </ac:spMkLst>
        </pc:spChg>
        <pc:spChg chg="add">
          <ac:chgData name="jo waters" userId="fcb9f382d92008b9" providerId="Windows Live" clId="Web-{651559E4-8AB8-4544-A9CE-F3BDC384E3B7}" dt="2025-06-24T14:06:19.778" v="2323"/>
          <ac:spMkLst>
            <pc:docMk/>
            <pc:sldMk cId="1395224856" sldId="266"/>
            <ac:spMk id="8" creationId="{EB0222B5-B739-82A9-5CCC-C5585AE12A69}"/>
          </ac:spMkLst>
        </pc:spChg>
        <pc:spChg chg="add">
          <ac:chgData name="jo waters" userId="fcb9f382d92008b9" providerId="Windows Live" clId="Web-{651559E4-8AB8-4544-A9CE-F3BDC384E3B7}" dt="2025-06-24T14:06:19.778" v="2323"/>
          <ac:spMkLst>
            <pc:docMk/>
            <pc:sldMk cId="1395224856" sldId="266"/>
            <ac:spMk id="10" creationId="{5BE23E75-E7E9-4D9F-6D25-5512363F8621}"/>
          </ac:spMkLst>
        </pc:spChg>
        <pc:picChg chg="add mod">
          <ac:chgData name="jo waters" userId="fcb9f382d92008b9" providerId="Windows Live" clId="Web-{651559E4-8AB8-4544-A9CE-F3BDC384E3B7}" dt="2025-06-24T14:33:45.189" v="3676" actId="14100"/>
          <ac:picMkLst>
            <pc:docMk/>
            <pc:sldMk cId="1395224856" sldId="266"/>
            <ac:picMk id="4" creationId="{02CFC853-FD62-6933-4D1E-EDCA28E85764}"/>
          </ac:picMkLst>
        </pc:picChg>
        <pc:cxnChg chg="add">
          <ac:chgData name="jo waters" userId="fcb9f382d92008b9" providerId="Windows Live" clId="Web-{651559E4-8AB8-4544-A9CE-F3BDC384E3B7}" dt="2025-06-24T14:06:19.778" v="2323"/>
          <ac:cxnSpMkLst>
            <pc:docMk/>
            <pc:sldMk cId="1395224856" sldId="266"/>
            <ac:cxnSpMk id="12" creationId="{61B115DB-65EB-3FC3-7284-CFDF4ADC60B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32A45-4BAE-49E3-A58C-4312E50DE172}" type="datetimeFigureOut">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D207B-F1A9-4A53-81D4-FE767724E18A}" type="slidenum">
              <a:t>‹#›</a:t>
            </a:fld>
            <a:endParaRPr lang="en-US"/>
          </a:p>
        </p:txBody>
      </p:sp>
    </p:spTree>
    <p:extLst>
      <p:ext uri="{BB962C8B-B14F-4D97-AF65-F5344CB8AC3E}">
        <p14:creationId xmlns:p14="http://schemas.microsoft.com/office/powerpoint/2010/main" val="343961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I'm afraid I  haven't got the answer to this question, I'm not medically qualified and I'm here just to give a journalist's perspective on the stories we hear every day. I've been a journalist for 39 years working for  national newspapers, women's magazines and medical trade titles, writing mostly about health and medical stories and I've developed a niche in case study led stories. I've listened to thousands  of people over the  years and these are just of the things I hear on a fairly regular basis.</a:t>
            </a:r>
          </a:p>
        </p:txBody>
      </p:sp>
      <p:sp>
        <p:nvSpPr>
          <p:cNvPr id="4" name="Slide Number Placeholder 3"/>
          <p:cNvSpPr>
            <a:spLocks noGrp="1"/>
          </p:cNvSpPr>
          <p:nvPr>
            <p:ph type="sldNum" sz="quarter" idx="5"/>
          </p:nvPr>
        </p:nvSpPr>
        <p:spPr/>
        <p:txBody>
          <a:bodyPr/>
          <a:lstStyle/>
          <a:p>
            <a:fld id="{FEAD207B-F1A9-4A53-81D4-FE767724E18A}" type="slidenum">
              <a:t>1</a:t>
            </a:fld>
            <a:endParaRPr lang="en-US"/>
          </a:p>
        </p:txBody>
      </p:sp>
    </p:spTree>
    <p:extLst>
      <p:ext uri="{BB962C8B-B14F-4D97-AF65-F5344CB8AC3E}">
        <p14:creationId xmlns:p14="http://schemas.microsoft.com/office/powerpoint/2010/main" val="103176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I had the idea for this book which was co-authored by Professor Julian Walters when I did a story with  him about Bile Acid </a:t>
            </a:r>
            <a:r>
              <a:rPr lang="en-US" dirty="0" err="1">
                <a:ea typeface="Calibri"/>
                <a:cs typeface="Calibri"/>
              </a:rPr>
              <a:t>Diarrhoea</a:t>
            </a:r>
            <a:r>
              <a:rPr lang="en-US" dirty="0">
                <a:ea typeface="Calibri"/>
                <a:cs typeface="Calibri"/>
              </a:rPr>
              <a:t> or Bile Acid Malabsorption and Professor  Walters explained how BAD could be responsible for a third of cases of IBS where </a:t>
            </a:r>
            <a:r>
              <a:rPr lang="en-US" dirty="0" err="1">
                <a:ea typeface="Calibri"/>
                <a:cs typeface="Calibri"/>
              </a:rPr>
              <a:t>diarrhoea</a:t>
            </a:r>
            <a:r>
              <a:rPr lang="en-US" dirty="0">
                <a:ea typeface="Calibri"/>
                <a:cs typeface="Calibri"/>
              </a:rPr>
              <a:t> is the predominant symptom and yet no one has ever heard of it, despite there being a screening test and a treatment. After writing  about IBS for decades I was shocked I'd never heard of it  either . Then I started thinking about all the other gut conditions such as  </a:t>
            </a:r>
            <a:r>
              <a:rPr lang="en-US" dirty="0" err="1">
                <a:ea typeface="Calibri"/>
                <a:cs typeface="Calibri"/>
              </a:rPr>
              <a:t>non coeliac</a:t>
            </a:r>
            <a:r>
              <a:rPr lang="en-US" dirty="0">
                <a:ea typeface="Calibri"/>
                <a:cs typeface="Calibri"/>
              </a:rPr>
              <a:t> gluten </a:t>
            </a:r>
            <a:r>
              <a:rPr lang="en-US" dirty="0" err="1">
                <a:ea typeface="Calibri"/>
                <a:cs typeface="Calibri"/>
              </a:rPr>
              <a:t>sensitvity</a:t>
            </a:r>
            <a:r>
              <a:rPr lang="en-US" dirty="0">
                <a:ea typeface="Calibri"/>
                <a:cs typeface="Calibri"/>
              </a:rPr>
              <a:t>, SIBO  and coeliac disease where people can wait a long time for a diagnosis and  Professor Walters and I decided to  write a book aimed  at patients with mystery gut symptoms to help find out what could be wrong.</a:t>
            </a:r>
          </a:p>
        </p:txBody>
      </p:sp>
      <p:sp>
        <p:nvSpPr>
          <p:cNvPr id="4" name="Slide Number Placeholder 3"/>
          <p:cNvSpPr>
            <a:spLocks noGrp="1"/>
          </p:cNvSpPr>
          <p:nvPr>
            <p:ph type="sldNum" sz="quarter" idx="5"/>
          </p:nvPr>
        </p:nvSpPr>
        <p:spPr/>
        <p:txBody>
          <a:bodyPr/>
          <a:lstStyle/>
          <a:p>
            <a:fld id="{FEAD207B-F1A9-4A53-81D4-FE767724E18A}" type="slidenum">
              <a:rPr lang="en-US"/>
              <a:t>2</a:t>
            </a:fld>
            <a:endParaRPr lang="en-US"/>
          </a:p>
        </p:txBody>
      </p:sp>
    </p:spTree>
    <p:extLst>
      <p:ext uri="{BB962C8B-B14F-4D97-AF65-F5344CB8AC3E}">
        <p14:creationId xmlns:p14="http://schemas.microsoft.com/office/powerpoint/2010/main" val="40234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There's a huge thirst  for knowledge from people who want to know what's wrong with the m – pull out expert guide symptoms like this one sell a lot of newspapers and  online clicks.</a:t>
            </a:r>
          </a:p>
        </p:txBody>
      </p:sp>
      <p:sp>
        <p:nvSpPr>
          <p:cNvPr id="4" name="Slide Number Placeholder 3"/>
          <p:cNvSpPr>
            <a:spLocks noGrp="1"/>
          </p:cNvSpPr>
          <p:nvPr>
            <p:ph type="sldNum" sz="quarter" idx="5"/>
          </p:nvPr>
        </p:nvSpPr>
        <p:spPr/>
        <p:txBody>
          <a:bodyPr/>
          <a:lstStyle/>
          <a:p>
            <a:fld id="{FEAD207B-F1A9-4A53-81D4-FE767724E18A}" type="slidenum">
              <a:rPr lang="en-US"/>
              <a:t>3</a:t>
            </a:fld>
            <a:endParaRPr lang="en-US"/>
          </a:p>
        </p:txBody>
      </p:sp>
    </p:spTree>
    <p:extLst>
      <p:ext uri="{BB962C8B-B14F-4D97-AF65-F5344CB8AC3E}">
        <p14:creationId xmlns:p14="http://schemas.microsoft.com/office/powerpoint/2010/main" val="93364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feature I wrote last year with the help of the Forgotten Patients charity highlighting Maureen Sharphouse's  35  year battle to get a diagnosis for her collection of debilitating symptoms. She was so bendy as a teenager and in her early twenties hat she got a job as a magician's assistant effortlessly folding herself into a box to be sawn in half on </a:t>
            </a:r>
            <a:r>
              <a:rPr lang="en-US" dirty="0" err="1"/>
              <a:t>stage.But</a:t>
            </a:r>
            <a:r>
              <a:rPr lang="en-US" dirty="0"/>
              <a:t> she was plagued by multiple random dislocations and later other symptoms such as heart palpitations, joint pain , fatigue etc. Maureen asked ' Why did no doctor ever join up the dots?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EAD207B-F1A9-4A53-81D4-FE767724E18A}" type="slidenum">
              <a:rPr lang="en-US"/>
              <a:t>4</a:t>
            </a:fld>
            <a:endParaRPr lang="en-US"/>
          </a:p>
        </p:txBody>
      </p:sp>
    </p:spTree>
    <p:extLst>
      <p:ext uri="{BB962C8B-B14F-4D97-AF65-F5344CB8AC3E}">
        <p14:creationId xmlns:p14="http://schemas.microsoft.com/office/powerpoint/2010/main" val="90475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Heavy periods seem to be another area where women  struggle to get a diagnosis for the cause  – with average time for a an endometriosis  diagnosis  around 8 years. There are also delays with fibroids  and one third of women waiting 2 year or more for PCOS diagnoses according to one study. I interviewed one woman who waited decades to be diagnosed with von Willebrand disease.</a:t>
            </a:r>
          </a:p>
          <a:p>
            <a:r>
              <a:rPr lang="en-US" dirty="0">
                <a:ea typeface="Calibri"/>
                <a:cs typeface="Calibri"/>
              </a:rPr>
              <a:t> From talking to women who have had these problems common themes to emerge  were not knowing what was normal, being told their symptoms were  normal and  facing long delays for </a:t>
            </a:r>
            <a:r>
              <a:rPr lang="en-US" dirty="0" err="1">
                <a:ea typeface="Calibri"/>
                <a:cs typeface="Calibri"/>
              </a:rPr>
              <a:t>gynaecology</a:t>
            </a:r>
            <a:r>
              <a:rPr lang="en-US" dirty="0">
                <a:ea typeface="Calibri"/>
                <a:cs typeface="Calibri"/>
              </a:rPr>
              <a:t>  outpatients and investigations in  secondary  care . I'd say awareness of these conditions is a  lot higher now  after books like Emma Barnet's  Period! And the campaigning work of women's health charities including the Endometriosis Society.</a:t>
            </a:r>
          </a:p>
        </p:txBody>
      </p:sp>
      <p:sp>
        <p:nvSpPr>
          <p:cNvPr id="4" name="Slide Number Placeholder 3"/>
          <p:cNvSpPr>
            <a:spLocks noGrp="1"/>
          </p:cNvSpPr>
          <p:nvPr>
            <p:ph type="sldNum" sz="quarter" idx="5"/>
          </p:nvPr>
        </p:nvSpPr>
        <p:spPr/>
        <p:txBody>
          <a:bodyPr/>
          <a:lstStyle/>
          <a:p>
            <a:fld id="{FEAD207B-F1A9-4A53-81D4-FE767724E18A}" type="slidenum">
              <a:rPr lang="en-US"/>
              <a:t>4</a:t>
            </a:fld>
            <a:endParaRPr lang="en-US"/>
          </a:p>
        </p:txBody>
      </p:sp>
    </p:spTree>
    <p:extLst>
      <p:ext uri="{BB962C8B-B14F-4D97-AF65-F5344CB8AC3E}">
        <p14:creationId xmlns:p14="http://schemas.microsoft.com/office/powerpoint/2010/main" val="208539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I've written hundreds of these stories  over the last 35 years or so – I could go on and on  - fibromyalgia , chronic fatigue, Lyme Disease. Sometimes they are vague symptoms – people  I have interviewed have talked about  not seeing the same doctor twice, none joining  up the dots , only being allowed to talk about one problem at a time, or being sent to the wrong </a:t>
            </a:r>
            <a:r>
              <a:rPr lang="en-US" dirty="0" err="1">
                <a:ea typeface="Calibri"/>
                <a:cs typeface="Calibri"/>
              </a:rPr>
              <a:t>speciality</a:t>
            </a:r>
            <a:r>
              <a:rPr lang="en-US" dirty="0">
                <a:ea typeface="Calibri"/>
                <a:cs typeface="Calibri"/>
              </a:rPr>
              <a:t> – for example women in perimenopause being sent to rheumatologists for joint problems or cardiologists for palpitations, when the underlying cause was menopause.</a:t>
            </a:r>
          </a:p>
          <a:p>
            <a:r>
              <a:rPr lang="en-US" dirty="0">
                <a:ea typeface="Calibri"/>
                <a:cs typeface="Calibri"/>
              </a:rPr>
              <a:t> Sometimes people have rare or unusual symptoms of common conditions or have symptoms of rare conditions. It's frustrating for patients and their doctors  too not to know the cause.</a:t>
            </a:r>
          </a:p>
        </p:txBody>
      </p:sp>
      <p:sp>
        <p:nvSpPr>
          <p:cNvPr id="4" name="Slide Number Placeholder 3"/>
          <p:cNvSpPr>
            <a:spLocks noGrp="1"/>
          </p:cNvSpPr>
          <p:nvPr>
            <p:ph type="sldNum" sz="quarter" idx="5"/>
          </p:nvPr>
        </p:nvSpPr>
        <p:spPr/>
        <p:txBody>
          <a:bodyPr/>
          <a:lstStyle/>
          <a:p>
            <a:fld id="{FEAD207B-F1A9-4A53-81D4-FE767724E18A}" type="slidenum">
              <a:rPr lang="en-US"/>
              <a:t>6</a:t>
            </a:fld>
            <a:endParaRPr lang="en-US"/>
          </a:p>
        </p:txBody>
      </p:sp>
    </p:spTree>
    <p:extLst>
      <p:ext uri="{BB962C8B-B14F-4D97-AF65-F5344CB8AC3E}">
        <p14:creationId xmlns:p14="http://schemas.microsoft.com/office/powerpoint/2010/main" val="419883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a:t>
            </a:r>
          </a:p>
        </p:txBody>
      </p:sp>
      <p:sp>
        <p:nvSpPr>
          <p:cNvPr id="4" name="Slide Number Placeholder 3"/>
          <p:cNvSpPr>
            <a:spLocks noGrp="1"/>
          </p:cNvSpPr>
          <p:nvPr>
            <p:ph type="sldNum" sz="quarter" idx="5"/>
          </p:nvPr>
        </p:nvSpPr>
        <p:spPr/>
        <p:txBody>
          <a:bodyPr/>
          <a:lstStyle/>
          <a:p>
            <a:fld id="{FEAD207B-F1A9-4A53-81D4-FE767724E18A}" type="slidenum">
              <a:rPr lang="en-US"/>
              <a:t>7</a:t>
            </a:fld>
            <a:endParaRPr lang="en-US"/>
          </a:p>
        </p:txBody>
      </p:sp>
    </p:spTree>
    <p:extLst>
      <p:ext uri="{BB962C8B-B14F-4D97-AF65-F5344CB8AC3E}">
        <p14:creationId xmlns:p14="http://schemas.microsoft.com/office/powerpoint/2010/main" val="112062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Many interviewees talk about being labelled as a difficult or anxious patient who is then passed  from pillar to post or written off as having mental health problems</a:t>
            </a:r>
          </a:p>
        </p:txBody>
      </p:sp>
      <p:sp>
        <p:nvSpPr>
          <p:cNvPr id="4" name="Slide Number Placeholder 3"/>
          <p:cNvSpPr>
            <a:spLocks noGrp="1"/>
          </p:cNvSpPr>
          <p:nvPr>
            <p:ph type="sldNum" sz="quarter" idx="5"/>
          </p:nvPr>
        </p:nvSpPr>
        <p:spPr/>
        <p:txBody>
          <a:bodyPr/>
          <a:lstStyle/>
          <a:p>
            <a:fld id="{FEAD207B-F1A9-4A53-81D4-FE767724E18A}" type="slidenum">
              <a:rPr lang="en-US"/>
              <a:t>8</a:t>
            </a:fld>
            <a:endParaRPr lang="en-US"/>
          </a:p>
        </p:txBody>
      </p:sp>
    </p:spTree>
    <p:extLst>
      <p:ext uri="{BB962C8B-B14F-4D97-AF65-F5344CB8AC3E}">
        <p14:creationId xmlns:p14="http://schemas.microsoft.com/office/powerpoint/2010/main" val="2334539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What are the solutions ?I haven't got the answers and I'm not passing judgement on doctors – you all do an amazing job.  People have suggested that like the rest of us doctors could make more use of AI to  inform their consultations, patients could be briefed on how to ask the right questions to get the most of consultation , longer consultations (especially for patients with unexplained symptoms) and  greater consistency – seeing the same doctor  may all help. Other tips might be encouraging patients to keep symptoms diaries and ask them what they think the problems is and even  doctors owning up and saying I don't know the cause but I'll do all I can to find out.</a:t>
            </a:r>
          </a:p>
        </p:txBody>
      </p:sp>
      <p:sp>
        <p:nvSpPr>
          <p:cNvPr id="4" name="Slide Number Placeholder 3"/>
          <p:cNvSpPr>
            <a:spLocks noGrp="1"/>
          </p:cNvSpPr>
          <p:nvPr>
            <p:ph type="sldNum" sz="quarter" idx="5"/>
          </p:nvPr>
        </p:nvSpPr>
        <p:spPr/>
        <p:txBody>
          <a:bodyPr/>
          <a:lstStyle/>
          <a:p>
            <a:fld id="{FEAD207B-F1A9-4A53-81D4-FE767724E18A}" type="slidenum">
              <a:rPr lang="en-US"/>
              <a:t>11</a:t>
            </a:fld>
            <a:endParaRPr lang="en-US"/>
          </a:p>
        </p:txBody>
      </p:sp>
    </p:spTree>
    <p:extLst>
      <p:ext uri="{BB962C8B-B14F-4D97-AF65-F5344CB8AC3E}">
        <p14:creationId xmlns:p14="http://schemas.microsoft.com/office/powerpoint/2010/main" val="101565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People holding hands">
            <a:extLst>
              <a:ext uri="{FF2B5EF4-FFF2-40B4-BE49-F238E27FC236}">
                <a16:creationId xmlns:a16="http://schemas.microsoft.com/office/drawing/2014/main" id="{D843F959-2A5C-56F5-EB1F-3DAF5BB30C1C}"/>
              </a:ext>
            </a:extLst>
          </p:cNvPr>
          <p:cNvPicPr>
            <a:picLocks noChangeAspect="1"/>
          </p:cNvPicPr>
          <p:nvPr/>
        </p:nvPicPr>
        <p:blipFill>
          <a:blip r:embed="rId3">
            <a:alphaModFix amt="60000"/>
          </a:blip>
          <a:srcRect t="13683" r="-2" b="2043"/>
          <a:stretch>
            <a:fillRect/>
          </a:stretch>
        </p:blipFill>
        <p:spPr>
          <a:xfrm>
            <a:off x="-1" y="10"/>
            <a:ext cx="12192001" cy="6857990"/>
          </a:xfrm>
          <a:prstGeom prst="rect">
            <a:avLst/>
          </a:prstGeom>
        </p:spPr>
      </p:pic>
      <p:sp>
        <p:nvSpPr>
          <p:cNvPr id="2" name="Title 1"/>
          <p:cNvSpPr>
            <a:spLocks noGrp="1"/>
          </p:cNvSpPr>
          <p:nvPr>
            <p:ph type="ctrTitle"/>
          </p:nvPr>
        </p:nvSpPr>
        <p:spPr>
          <a:xfrm>
            <a:off x="838200" y="914402"/>
            <a:ext cx="10515600" cy="2985923"/>
          </a:xfrm>
        </p:spPr>
        <p:txBody>
          <a:bodyPr>
            <a:normAutofit/>
          </a:bodyPr>
          <a:lstStyle/>
          <a:p>
            <a:r>
              <a:rPr lang="en-US" sz="5200">
                <a:solidFill>
                  <a:srgbClr val="FFFFFF"/>
                </a:solidFill>
              </a:rPr>
              <a:t>FORGOTTEN PATIENTS </a:t>
            </a:r>
          </a:p>
        </p:txBody>
      </p:sp>
      <p:sp>
        <p:nvSpPr>
          <p:cNvPr id="3" name="Subtitle 2"/>
          <p:cNvSpPr>
            <a:spLocks noGrp="1"/>
          </p:cNvSpPr>
          <p:nvPr>
            <p:ph type="subTitle" idx="1"/>
          </p:nvPr>
        </p:nvSpPr>
        <p:spPr>
          <a:xfrm>
            <a:off x="838200" y="4072040"/>
            <a:ext cx="10515600" cy="1384310"/>
          </a:xfrm>
        </p:spPr>
        <p:txBody>
          <a:bodyPr vert="horz" lIns="91440" tIns="45720" rIns="91440" bIns="45720" rtlCol="0" anchor="t">
            <a:normAutofit/>
          </a:bodyPr>
          <a:lstStyle/>
          <a:p>
            <a:r>
              <a:rPr lang="en-US" dirty="0">
                <a:solidFill>
                  <a:srgbClr val="FFFFFF"/>
                </a:solidFill>
              </a:rPr>
              <a:t>Why do  some patients  wait so long to find out what's wrong with them? </a:t>
            </a:r>
          </a:p>
          <a:p>
            <a:r>
              <a:rPr lang="en-US" dirty="0">
                <a:solidFill>
                  <a:srgbClr val="FFFFFF"/>
                </a:solidFill>
              </a:rPr>
              <a:t> A health journalist's perspective</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7D5D72-E698-D287-038A-7569196300F8}"/>
              </a:ext>
            </a:extLst>
          </p:cNvPr>
          <p:cNvSpPr>
            <a:spLocks noGrp="1"/>
          </p:cNvSpPr>
          <p:nvPr>
            <p:ph type="title"/>
          </p:nvPr>
        </p:nvSpPr>
        <p:spPr>
          <a:xfrm>
            <a:off x="7331384" y="679730"/>
            <a:ext cx="4171994" cy="3932729"/>
          </a:xfrm>
        </p:spPr>
        <p:txBody>
          <a:bodyPr vert="horz" lIns="91440" tIns="45720" rIns="91440" bIns="45720" rtlCol="0" anchor="b">
            <a:normAutofit/>
          </a:bodyPr>
          <a:lstStyle/>
          <a:p>
            <a:r>
              <a:rPr lang="en-US" sz="6000" kern="1200">
                <a:solidFill>
                  <a:schemeClr val="tx1"/>
                </a:solidFill>
                <a:latin typeface="+mj-lt"/>
                <a:ea typeface="+mj-ea"/>
                <a:cs typeface="+mj-cs"/>
              </a:rPr>
              <a:t>Noone  joined up the dots</a:t>
            </a:r>
            <a:br>
              <a:rPr lang="en-US" sz="6000" kern="1200">
                <a:solidFill>
                  <a:schemeClr val="tx1"/>
                </a:solidFill>
                <a:latin typeface="+mj-lt"/>
                <a:ea typeface="+mj-ea"/>
                <a:cs typeface="+mj-cs"/>
              </a:rPr>
            </a:br>
            <a:endParaRPr lang="en-US" sz="6000" kern="1200">
              <a:solidFill>
                <a:schemeClr val="tx1"/>
              </a:solidFill>
              <a:latin typeface="+mj-lt"/>
              <a:ea typeface="+mj-ea"/>
              <a:cs typeface="+mj-cs"/>
            </a:endParaRPr>
          </a:p>
        </p:txBody>
      </p:sp>
      <p:grpSp>
        <p:nvGrpSpPr>
          <p:cNvPr id="17" name="Group 1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8" name="Straight Connector 1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White Balls">
            <a:extLst>
              <a:ext uri="{FF2B5EF4-FFF2-40B4-BE49-F238E27FC236}">
                <a16:creationId xmlns:a16="http://schemas.microsoft.com/office/drawing/2014/main" id="{9251AED1-8E70-47CF-4498-4A5903FA553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a:fillRect/>
          </a:stretch>
        </p:blipFill>
        <p:spPr>
          <a:xfrm>
            <a:off x="942597" y="1851517"/>
            <a:ext cx="5608830" cy="3154965"/>
          </a:xfrm>
          <a:prstGeom prst="rect">
            <a:avLst/>
          </a:prstGeom>
        </p:spPr>
      </p:pic>
    </p:spTree>
    <p:extLst>
      <p:ext uri="{BB962C8B-B14F-4D97-AF65-F5344CB8AC3E}">
        <p14:creationId xmlns:p14="http://schemas.microsoft.com/office/powerpoint/2010/main" val="181271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ood human figure">
            <a:extLst>
              <a:ext uri="{FF2B5EF4-FFF2-40B4-BE49-F238E27FC236}">
                <a16:creationId xmlns:a16="http://schemas.microsoft.com/office/drawing/2014/main" id="{02CFC853-FD62-6933-4D1E-EDCA28E85764}"/>
              </a:ext>
            </a:extLst>
          </p:cNvPr>
          <p:cNvPicPr>
            <a:picLocks noChangeAspect="1"/>
          </p:cNvPicPr>
          <p:nvPr/>
        </p:nvPicPr>
        <p:blipFill>
          <a:blip r:embed="rId3">
            <a:alphaModFix/>
          </a:blip>
          <a:srcRect r="-2" b="15603"/>
          <a:stretch>
            <a:fillRect/>
          </a:stretch>
        </p:blipFill>
        <p:spPr>
          <a:xfrm>
            <a:off x="1224217" y="10"/>
            <a:ext cx="12204470" cy="6857990"/>
          </a:xfrm>
          <a:prstGeom prst="rect">
            <a:avLst/>
          </a:prstGeom>
        </p:spPr>
      </p:pic>
      <p:sp>
        <p:nvSpPr>
          <p:cNvPr id="8" name="Rectangle 7">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19514-996C-A37B-C674-5CBC3D6DE3DF}"/>
              </a:ext>
            </a:extLst>
          </p:cNvPr>
          <p:cNvSpPr>
            <a:spLocks noGrp="1"/>
          </p:cNvSpPr>
          <p:nvPr>
            <p:ph type="title"/>
          </p:nvPr>
        </p:nvSpPr>
        <p:spPr>
          <a:xfrm>
            <a:off x="762000" y="1137434"/>
            <a:ext cx="8225381" cy="4294167"/>
          </a:xfrm>
        </p:spPr>
        <p:txBody>
          <a:bodyPr vert="horz" lIns="91440" tIns="45720" rIns="91440" bIns="45720" rtlCol="0" anchor="t">
            <a:normAutofit/>
          </a:bodyPr>
          <a:lstStyle/>
          <a:p>
            <a:r>
              <a:rPr lang="en-US" sz="4000" dirty="0">
                <a:solidFill>
                  <a:srgbClr val="FFFFFF"/>
                </a:solidFill>
              </a:rPr>
              <a:t>                                        </a:t>
            </a:r>
            <a:br>
              <a:rPr lang="en-US" sz="4000" dirty="0">
                <a:solidFill>
                  <a:srgbClr val="FFFFFF"/>
                </a:solidFill>
              </a:rPr>
            </a:br>
            <a:r>
              <a:rPr lang="en-US" sz="4000" dirty="0">
                <a:solidFill>
                  <a:srgbClr val="FFFFFF"/>
                </a:solidFill>
              </a:rPr>
              <a:t>  </a:t>
            </a:r>
            <a:endParaRPr lang="en-US" sz="4000" dirty="0"/>
          </a:p>
        </p:txBody>
      </p:sp>
      <p:sp>
        <p:nvSpPr>
          <p:cNvPr id="10" name="Rectangle 9">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2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8CDC6-BA30-6613-B80C-EA512ECA20F3}"/>
              </a:ext>
            </a:extLst>
          </p:cNvPr>
          <p:cNvPicPr>
            <a:picLocks noChangeAspect="1"/>
          </p:cNvPicPr>
          <p:nvPr/>
        </p:nvPicPr>
        <p:blipFill>
          <a:blip r:embed="rId3"/>
          <a:stretch>
            <a:fillRect/>
          </a:stretch>
        </p:blipFill>
        <p:spPr>
          <a:xfrm>
            <a:off x="884959" y="965199"/>
            <a:ext cx="3129027" cy="4927602"/>
          </a:xfrm>
          <a:prstGeom prst="rect">
            <a:avLst/>
          </a:prstGeom>
        </p:spPr>
      </p:pic>
      <p:sp>
        <p:nvSpPr>
          <p:cNvPr id="13" name="Freeform: Shape 12">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EF3E7B3-648E-3BC2-7588-9FE5FBF58E92}"/>
              </a:ext>
            </a:extLst>
          </p:cNvPr>
          <p:cNvSpPr>
            <a:spLocks noGrp="1"/>
          </p:cNvSpPr>
          <p:nvPr>
            <p:ph type="title"/>
          </p:nvPr>
        </p:nvSpPr>
        <p:spPr>
          <a:xfrm>
            <a:off x="5622061" y="762538"/>
            <a:ext cx="5649349" cy="3199862"/>
          </a:xfrm>
        </p:spPr>
        <p:txBody>
          <a:bodyPr vert="horz" lIns="91440" tIns="45720" rIns="91440" bIns="45720" rtlCol="0" anchor="b">
            <a:normAutofit/>
          </a:bodyPr>
          <a:lstStyle/>
          <a:p>
            <a:r>
              <a:rPr lang="en-US" sz="6600" kern="1200">
                <a:solidFill>
                  <a:srgbClr val="FFFFFF"/>
                </a:solidFill>
                <a:latin typeface="+mj-lt"/>
                <a:ea typeface="+mj-ea"/>
                <a:cs typeface="+mj-cs"/>
              </a:rPr>
              <a:t> WHAT'S UP WITH YOUR GUT?</a:t>
            </a:r>
          </a:p>
        </p:txBody>
      </p:sp>
      <p:sp>
        <p:nvSpPr>
          <p:cNvPr id="3" name="Content Placeholder 2">
            <a:extLst>
              <a:ext uri="{FF2B5EF4-FFF2-40B4-BE49-F238E27FC236}">
                <a16:creationId xmlns:a16="http://schemas.microsoft.com/office/drawing/2014/main" id="{BC2B71DF-F5B4-5010-4609-62AF9B6ABCD0}"/>
              </a:ext>
            </a:extLst>
          </p:cNvPr>
          <p:cNvSpPr>
            <a:spLocks noGrp="1"/>
          </p:cNvSpPr>
          <p:nvPr>
            <p:ph idx="1"/>
          </p:nvPr>
        </p:nvSpPr>
        <p:spPr>
          <a:xfrm>
            <a:off x="5622061" y="4312561"/>
            <a:ext cx="5649349" cy="1687815"/>
          </a:xfrm>
        </p:spPr>
        <p:txBody>
          <a:bodyPr vert="horz" lIns="91440" tIns="45720" rIns="91440" bIns="45720" rtlCol="0" anchor="t">
            <a:normAutofit/>
          </a:bodyPr>
          <a:lstStyle/>
          <a:p>
            <a:pPr marL="0" indent="0">
              <a:buNone/>
            </a:pPr>
            <a:r>
              <a:rPr lang="en-US" sz="2400" kern="1200">
                <a:solidFill>
                  <a:srgbClr val="FFFFFF"/>
                </a:solidFill>
                <a:effectLst/>
                <a:latin typeface="+mn-lt"/>
                <a:ea typeface="+mn-ea"/>
                <a:cs typeface="+mn-cs"/>
              </a:rPr>
              <a:t>What’s Happening With Your Gut? - Hammersmith Books</a:t>
            </a:r>
            <a:endParaRPr lang="en-US" sz="2400" kern="1200">
              <a:solidFill>
                <a:srgbClr val="FFFFFF"/>
              </a:solidFill>
              <a:latin typeface="+mn-lt"/>
              <a:ea typeface="+mn-ea"/>
              <a:cs typeface="+mn-cs"/>
            </a:endParaRPr>
          </a:p>
        </p:txBody>
      </p:sp>
      <p:sp>
        <p:nvSpPr>
          <p:cNvPr id="15"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95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3B808-6CD5-EAA4-3A4B-DA1E29716E15}"/>
              </a:ext>
            </a:extLst>
          </p:cNvPr>
          <p:cNvSpPr>
            <a:spLocks noGrp="1"/>
          </p:cNvSpPr>
          <p:nvPr>
            <p:ph type="title"/>
          </p:nvPr>
        </p:nvSpPr>
        <p:spPr>
          <a:xfrm>
            <a:off x="1171074" y="1396686"/>
            <a:ext cx="3240506" cy="4064628"/>
          </a:xfrm>
        </p:spPr>
        <p:txBody>
          <a:bodyPr>
            <a:normAutofit/>
          </a:bodyPr>
          <a:lstStyle/>
          <a:p>
            <a:r>
              <a:rPr lang="en-US" dirty="0">
                <a:solidFill>
                  <a:srgbClr val="FFFFFF"/>
                </a:solidFill>
              </a:rPr>
              <a:t> </a:t>
            </a:r>
            <a:r>
              <a:rPr lang="en-US" sz="7200" dirty="0">
                <a:solidFill>
                  <a:srgbClr val="FFFFFF"/>
                </a:solidFill>
              </a:rPr>
              <a:t>EDS</a:t>
            </a:r>
          </a:p>
        </p:txBody>
      </p:sp>
      <p:sp>
        <p:nvSpPr>
          <p:cNvPr id="3" name="Content Placeholder 2">
            <a:extLst>
              <a:ext uri="{FF2B5EF4-FFF2-40B4-BE49-F238E27FC236}">
                <a16:creationId xmlns:a16="http://schemas.microsoft.com/office/drawing/2014/main" id="{3BF96505-A195-0E5D-1F3C-AA45BBA21F37}"/>
              </a:ext>
            </a:extLst>
          </p:cNvPr>
          <p:cNvSpPr>
            <a:spLocks noGrp="1"/>
          </p:cNvSpPr>
          <p:nvPr>
            <p:ph idx="1"/>
          </p:nvPr>
        </p:nvSpPr>
        <p:spPr>
          <a:xfrm>
            <a:off x="5323690" y="178594"/>
            <a:ext cx="5582860" cy="6676622"/>
          </a:xfrm>
        </p:spPr>
        <p:txBody>
          <a:bodyPr vert="horz" lIns="91440" tIns="45720" rIns="91440" bIns="45720" rtlCol="0" anchor="t">
            <a:normAutofit/>
          </a:bodyPr>
          <a:lstStyle/>
          <a:p>
            <a:endParaRPr lang="en-US" dirty="0"/>
          </a:p>
          <a:p>
            <a:pPr marL="0" indent="0">
              <a:buNone/>
            </a:pPr>
            <a:endParaRPr lang="en-US" dirty="0"/>
          </a:p>
        </p:txBody>
      </p:sp>
      <p:pic>
        <p:nvPicPr>
          <p:cNvPr id="4" name="Picture 3" descr="A screenshot of a computer&#10;&#10;AI-generated content may be incorrect.">
            <a:extLst>
              <a:ext uri="{FF2B5EF4-FFF2-40B4-BE49-F238E27FC236}">
                <a16:creationId xmlns:a16="http://schemas.microsoft.com/office/drawing/2014/main" id="{8C603F25-898B-C4EE-1A3D-4DF43CA98616}"/>
              </a:ext>
            </a:extLst>
          </p:cNvPr>
          <p:cNvPicPr>
            <a:picLocks noChangeAspect="1"/>
          </p:cNvPicPr>
          <p:nvPr/>
        </p:nvPicPr>
        <p:blipFill>
          <a:blip r:embed="rId3"/>
          <a:srcRect l="14856" t="11657" r="33402" b="3879"/>
          <a:stretch>
            <a:fillRect/>
          </a:stretch>
        </p:blipFill>
        <p:spPr>
          <a:xfrm>
            <a:off x="2298491" y="0"/>
            <a:ext cx="7282734" cy="6679412"/>
          </a:xfrm>
          <a:prstGeom prst="rect">
            <a:avLst/>
          </a:prstGeom>
        </p:spPr>
      </p:pic>
    </p:spTree>
    <p:extLst>
      <p:ext uri="{BB962C8B-B14F-4D97-AF65-F5344CB8AC3E}">
        <p14:creationId xmlns:p14="http://schemas.microsoft.com/office/powerpoint/2010/main" val="13458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918D-5ECD-8D59-B5FE-B50A795AAC73}"/>
              </a:ext>
            </a:extLst>
          </p:cNvPr>
          <p:cNvSpPr>
            <a:spLocks noGrp="1"/>
          </p:cNvSpPr>
          <p:nvPr>
            <p:ph type="title"/>
          </p:nvPr>
        </p:nvSpPr>
        <p:spPr/>
        <p:txBody>
          <a:bodyPr/>
          <a:lstStyle/>
          <a:p>
            <a:r>
              <a:rPr lang="en-US" dirty="0"/>
              <a:t>EDS </a:t>
            </a:r>
          </a:p>
        </p:txBody>
      </p:sp>
      <p:pic>
        <p:nvPicPr>
          <p:cNvPr id="4" name="Content Placeholder 3">
            <a:extLst>
              <a:ext uri="{FF2B5EF4-FFF2-40B4-BE49-F238E27FC236}">
                <a16:creationId xmlns:a16="http://schemas.microsoft.com/office/drawing/2014/main" id="{B5737805-A782-69AA-D446-4A5152DA84E9}"/>
              </a:ext>
            </a:extLst>
          </p:cNvPr>
          <p:cNvPicPr>
            <a:picLocks noGrp="1" noChangeAspect="1"/>
          </p:cNvPicPr>
          <p:nvPr>
            <p:ph idx="1"/>
          </p:nvPr>
        </p:nvPicPr>
        <p:blipFill>
          <a:blip r:embed="rId3"/>
          <a:stretch>
            <a:fillRect/>
          </a:stretch>
        </p:blipFill>
        <p:spPr>
          <a:xfrm>
            <a:off x="6076950" y="3987006"/>
            <a:ext cx="38100" cy="28575"/>
          </a:xfrm>
        </p:spPr>
      </p:pic>
      <p:pic>
        <p:nvPicPr>
          <p:cNvPr id="5" name="Picture 4" descr="A newspaper with a person in front of her&#10;&#10;AI-generated content may be incorrect.">
            <a:extLst>
              <a:ext uri="{FF2B5EF4-FFF2-40B4-BE49-F238E27FC236}">
                <a16:creationId xmlns:a16="http://schemas.microsoft.com/office/drawing/2014/main" id="{D83759DE-9AAF-2310-33B7-B7E163D312DF}"/>
              </a:ext>
            </a:extLst>
          </p:cNvPr>
          <p:cNvPicPr>
            <a:picLocks noChangeAspect="1"/>
          </p:cNvPicPr>
          <p:nvPr/>
        </p:nvPicPr>
        <p:blipFill>
          <a:blip r:embed="rId4"/>
          <a:stretch>
            <a:fillRect/>
          </a:stretch>
        </p:blipFill>
        <p:spPr>
          <a:xfrm>
            <a:off x="3412553" y="0"/>
            <a:ext cx="8289975" cy="6858000"/>
          </a:xfrm>
          <a:prstGeom prst="rect">
            <a:avLst/>
          </a:prstGeom>
        </p:spPr>
      </p:pic>
    </p:spTree>
    <p:extLst>
      <p:ext uri="{BB962C8B-B14F-4D97-AF65-F5344CB8AC3E}">
        <p14:creationId xmlns:p14="http://schemas.microsoft.com/office/powerpoint/2010/main" val="338719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newspaper with a person holding a blue heart&#10;&#10;AI-generated content may be incorrect.">
            <a:extLst>
              <a:ext uri="{FF2B5EF4-FFF2-40B4-BE49-F238E27FC236}">
                <a16:creationId xmlns:a16="http://schemas.microsoft.com/office/drawing/2014/main" id="{BA6FD551-FD12-F7DD-DCCD-C8E7E0983C73}"/>
              </a:ext>
            </a:extLst>
          </p:cNvPr>
          <p:cNvPicPr>
            <a:picLocks noGrp="1" noChangeAspect="1"/>
          </p:cNvPicPr>
          <p:nvPr>
            <p:ph idx="1"/>
          </p:nvPr>
        </p:nvPicPr>
        <p:blipFill>
          <a:blip r:embed="rId3"/>
          <a:stretch>
            <a:fillRect/>
          </a:stretch>
        </p:blipFill>
        <p:spPr>
          <a:xfrm>
            <a:off x="2959536" y="457200"/>
            <a:ext cx="6272928" cy="5943600"/>
          </a:xfrm>
          <a:prstGeom prst="rect">
            <a:avLst/>
          </a:prstGeom>
        </p:spPr>
      </p:pic>
    </p:spTree>
    <p:extLst>
      <p:ext uri="{BB962C8B-B14F-4D97-AF65-F5344CB8AC3E}">
        <p14:creationId xmlns:p14="http://schemas.microsoft.com/office/powerpoint/2010/main" val="35418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A0B9-411C-8CE3-DD70-7B6DBE3E9047}"/>
              </a:ext>
            </a:extLst>
          </p:cNvPr>
          <p:cNvSpPr>
            <a:spLocks noGrp="1"/>
          </p:cNvSpPr>
          <p:nvPr>
            <p:ph type="title"/>
          </p:nvPr>
        </p:nvSpPr>
        <p:spPr>
          <a:xfrm>
            <a:off x="715538" y="918687"/>
            <a:ext cx="3234466" cy="4375754"/>
          </a:xfrm>
        </p:spPr>
        <p:txBody>
          <a:bodyPr vert="horz" lIns="91440" tIns="45720" rIns="91440" bIns="45720" rtlCol="0" anchor="t">
            <a:normAutofit/>
          </a:bodyPr>
          <a:lstStyle/>
          <a:p>
            <a:r>
              <a:rPr lang="en-US" sz="3600" dirty="0"/>
              <a:t> Other 'mystery' symptoms</a:t>
            </a:r>
            <a:br>
              <a:rPr lang="en-US" sz="3600" dirty="0"/>
            </a:br>
            <a:r>
              <a:rPr lang="en-US" sz="3600" dirty="0"/>
              <a:t>- fatigue</a:t>
            </a:r>
            <a:br>
              <a:rPr lang="en-US" sz="3600" dirty="0"/>
            </a:br>
            <a:r>
              <a:rPr lang="en-US" sz="3600" dirty="0"/>
              <a:t>- bloating</a:t>
            </a:r>
            <a:br>
              <a:rPr lang="en-US" sz="3600" dirty="0"/>
            </a:br>
            <a:r>
              <a:rPr lang="en-US" sz="3600" dirty="0"/>
              <a:t>-  headaches</a:t>
            </a:r>
            <a:br>
              <a:rPr lang="en-US" sz="3600" dirty="0"/>
            </a:br>
            <a:r>
              <a:rPr lang="en-US" sz="3600" dirty="0"/>
              <a:t>- back pain</a:t>
            </a:r>
            <a:br>
              <a:rPr lang="en-US" sz="3600" dirty="0"/>
            </a:br>
            <a:r>
              <a:rPr lang="en-US" sz="3600" dirty="0"/>
              <a:t>- heart palpitations</a:t>
            </a:r>
          </a:p>
        </p:txBody>
      </p:sp>
      <p:cxnSp>
        <p:nvCxnSpPr>
          <p:cNvPr id="15" name="Straight Connector 14">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descr="Person sanitizing hand">
            <a:extLst>
              <a:ext uri="{FF2B5EF4-FFF2-40B4-BE49-F238E27FC236}">
                <a16:creationId xmlns:a16="http://schemas.microsoft.com/office/drawing/2014/main" id="{BDB3EED3-37AE-65AA-8296-C10FEA4BBD55}"/>
              </a:ext>
            </a:extLst>
          </p:cNvPr>
          <p:cNvPicPr>
            <a:picLocks noChangeAspect="1"/>
          </p:cNvPicPr>
          <p:nvPr/>
        </p:nvPicPr>
        <p:blipFill>
          <a:blip r:embed="rId3"/>
          <a:srcRect l="7873" r="16070" b="4"/>
          <a:stretch>
            <a:fillRect/>
          </a:stretch>
        </p:blipFill>
        <p:spPr>
          <a:xfrm>
            <a:off x="4615543" y="10"/>
            <a:ext cx="7576458" cy="6857990"/>
          </a:xfrm>
          <a:prstGeom prst="rect">
            <a:avLst/>
          </a:prstGeom>
        </p:spPr>
      </p:pic>
    </p:spTree>
    <p:extLst>
      <p:ext uri="{BB962C8B-B14F-4D97-AF65-F5344CB8AC3E}">
        <p14:creationId xmlns:p14="http://schemas.microsoft.com/office/powerpoint/2010/main" val="112936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31F9980-2CD8-F06C-14B6-7443DF47B0F6}"/>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7400" kern="1200" dirty="0">
                <a:solidFill>
                  <a:srgbClr val="FFFFFF"/>
                </a:solidFill>
                <a:latin typeface="+mj-lt"/>
                <a:ea typeface="+mj-ea"/>
                <a:cs typeface="+mj-cs"/>
              </a:rPr>
              <a:t> What </a:t>
            </a:r>
            <a:r>
              <a:rPr lang="en-US" sz="7400" dirty="0">
                <a:solidFill>
                  <a:srgbClr val="FFFFFF"/>
                </a:solidFill>
              </a:rPr>
              <a:t>interviewees </a:t>
            </a:r>
            <a:r>
              <a:rPr lang="en-US" sz="7400" kern="1200" dirty="0">
                <a:solidFill>
                  <a:srgbClr val="FFFFFF"/>
                </a:solidFill>
                <a:latin typeface="+mj-lt"/>
                <a:ea typeface="+mj-ea"/>
                <a:cs typeface="+mj-cs"/>
              </a:rPr>
              <a:t>say – some common themes</a:t>
            </a: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94566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F6F2FE9-A085-6ACF-023B-6DF02FF347D7}"/>
              </a:ext>
            </a:extLst>
          </p:cNvPr>
          <p:cNvSpPr>
            <a:spLocks noGrp="1"/>
          </p:cNvSpPr>
          <p:nvPr>
            <p:ph type="title"/>
          </p:nvPr>
        </p:nvSpPr>
        <p:spPr>
          <a:xfrm>
            <a:off x="1301261" y="590062"/>
            <a:ext cx="5409655" cy="2838938"/>
          </a:xfrm>
        </p:spPr>
        <p:txBody>
          <a:bodyPr vert="horz" lIns="91440" tIns="45720" rIns="91440" bIns="45720" rtlCol="0" anchor="b">
            <a:normAutofit fontScale="90000"/>
          </a:bodyPr>
          <a:lstStyle/>
          <a:p>
            <a:r>
              <a:rPr lang="en-US" sz="5600" kern="1200" dirty="0">
                <a:solidFill>
                  <a:srgbClr val="FFFFFF"/>
                </a:solidFill>
                <a:latin typeface="+mj-lt"/>
                <a:ea typeface="+mj-ea"/>
                <a:cs typeface="+mj-cs"/>
              </a:rPr>
              <a:t> </a:t>
            </a:r>
            <a:r>
              <a:rPr lang="en-US" sz="8800" kern="1200" dirty="0">
                <a:solidFill>
                  <a:srgbClr val="FFFFFF"/>
                </a:solidFill>
                <a:latin typeface="+mj-lt"/>
                <a:ea typeface="+mj-ea"/>
                <a:cs typeface="+mj-cs"/>
              </a:rPr>
              <a:t>I don't feel believed</a:t>
            </a:r>
            <a:br>
              <a:rPr lang="en-US" sz="5600" kern="1200" dirty="0"/>
            </a:br>
            <a:endParaRPr lang="en-US" sz="5600" kern="1200">
              <a:solidFill>
                <a:srgbClr val="FFFFFF"/>
              </a:solidFill>
              <a:latin typeface="+mj-lt"/>
              <a:ea typeface="+mj-ea"/>
              <a:cs typeface="+mj-cs"/>
            </a:endParaRP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697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A60413F-AF4B-87D9-098D-5A55B10FCE9D}"/>
              </a:ext>
            </a:extLst>
          </p:cNvPr>
          <p:cNvSpPr>
            <a:spLocks noGrp="1"/>
          </p:cNvSpPr>
          <p:nvPr>
            <p:ph type="title"/>
          </p:nvPr>
        </p:nvSpPr>
        <p:spPr>
          <a:xfrm>
            <a:off x="1301261" y="590062"/>
            <a:ext cx="5409655" cy="2838938"/>
          </a:xfrm>
        </p:spPr>
        <p:txBody>
          <a:bodyPr vert="horz" lIns="91440" tIns="45720" rIns="91440" bIns="45720" rtlCol="0" anchor="b">
            <a:normAutofit fontScale="90000"/>
          </a:bodyPr>
          <a:lstStyle/>
          <a:p>
            <a:r>
              <a:rPr lang="en-US" sz="5600" kern="1200" dirty="0">
                <a:solidFill>
                  <a:srgbClr val="FFFFFF"/>
                </a:solidFill>
                <a:latin typeface="+mj-lt"/>
                <a:ea typeface="+mj-ea"/>
                <a:cs typeface="+mj-cs"/>
              </a:rPr>
              <a:t> My doctor doesn't listen</a:t>
            </a:r>
            <a:r>
              <a:rPr lang="en-US" sz="5600" dirty="0">
                <a:solidFill>
                  <a:srgbClr val="FFFFFF"/>
                </a:solidFill>
              </a:rPr>
              <a:t> – they haven't got the time </a:t>
            </a:r>
            <a:endParaRPr lang="en-US" sz="5600" kern="1200" dirty="0">
              <a:solidFill>
                <a:srgbClr val="FFFFFF"/>
              </a:solidFill>
              <a:latin typeface="+mj-lt"/>
              <a:ea typeface="+mj-ea"/>
              <a:cs typeface="+mj-cs"/>
            </a:endParaRP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017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11</Slides>
  <Notes>9</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FORGOTTEN PATIENTS </vt:lpstr>
      <vt:lpstr> WHAT'S UP WITH YOUR GUT?</vt:lpstr>
      <vt:lpstr> EDS</vt:lpstr>
      <vt:lpstr>EDS </vt:lpstr>
      <vt:lpstr>PowerPoint Presentation</vt:lpstr>
      <vt:lpstr> Other 'mystery' symptoms - fatigue - bloating -  headaches - back pain - heart palpitations</vt:lpstr>
      <vt:lpstr> What interviewees say – some common themes</vt:lpstr>
      <vt:lpstr> I don't feel believed </vt:lpstr>
      <vt:lpstr> My doctor doesn't listen – they haven't got the time </vt:lpstr>
      <vt:lpstr>Noone  joined up the dots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393</cp:revision>
  <dcterms:created xsi:type="dcterms:W3CDTF">2025-06-19T10:58:25Z</dcterms:created>
  <dcterms:modified xsi:type="dcterms:W3CDTF">2025-06-24T14:33:45Z</dcterms:modified>
</cp:coreProperties>
</file>