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7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8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9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0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11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12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13.xml" ContentType="application/vnd.openxmlformats-officedocument.presentationml.notesSl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69" r:id="rId5"/>
    <p:sldId id="271" r:id="rId6"/>
    <p:sldId id="273" r:id="rId7"/>
    <p:sldId id="274" r:id="rId8"/>
    <p:sldId id="272" r:id="rId9"/>
    <p:sldId id="264" r:id="rId10"/>
    <p:sldId id="259" r:id="rId11"/>
    <p:sldId id="260" r:id="rId12"/>
    <p:sldId id="262" r:id="rId13"/>
    <p:sldId id="270" r:id="rId14"/>
    <p:sldId id="261" r:id="rId15"/>
    <p:sldId id="265" r:id="rId16"/>
    <p:sldId id="268" r:id="rId17"/>
    <p:sldId id="266" r:id="rId18"/>
    <p:sldId id="275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17" d="100"/>
          <a:sy n="117" d="100"/>
        </p:scale>
        <p:origin x="552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FAC25A9-34FD-4378-A3E2-14355106C5F8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3D741C04-F384-4314-BDAE-3D6133BD4A36}">
      <dgm:prSet/>
      <dgm:spPr/>
      <dgm:t>
        <a:bodyPr/>
        <a:lstStyle/>
        <a:p>
          <a:r>
            <a:rPr lang="en-US"/>
            <a:t>• Medically Unexplained Symptoms (MUS): Physical symptoms with no identifiable organic pathology</a:t>
          </a:r>
        </a:p>
      </dgm:t>
    </dgm:pt>
    <dgm:pt modelId="{21DC5BA6-BE35-4AE9-9331-B9AFA0463ABF}" type="parTrans" cxnId="{E37C3501-3CDA-4552-82CE-35493A2BD969}">
      <dgm:prSet/>
      <dgm:spPr/>
      <dgm:t>
        <a:bodyPr/>
        <a:lstStyle/>
        <a:p>
          <a:endParaRPr lang="en-US"/>
        </a:p>
      </dgm:t>
    </dgm:pt>
    <dgm:pt modelId="{DCB8B3DD-9139-4BBC-BE43-4A2F74F08398}" type="sibTrans" cxnId="{E37C3501-3CDA-4552-82CE-35493A2BD969}">
      <dgm:prSet/>
      <dgm:spPr/>
      <dgm:t>
        <a:bodyPr/>
        <a:lstStyle/>
        <a:p>
          <a:endParaRPr lang="en-US"/>
        </a:p>
      </dgm:t>
    </dgm:pt>
    <dgm:pt modelId="{6F426AAC-BD35-4EA2-BAFE-C9E8A4EAE48C}">
      <dgm:prSet/>
      <dgm:spPr/>
      <dgm:t>
        <a:bodyPr/>
        <a:lstStyle/>
        <a:p>
          <a:r>
            <a:rPr lang="en-US"/>
            <a:t>• Common in primary care – up to 30% of GP consultations</a:t>
          </a:r>
        </a:p>
      </dgm:t>
    </dgm:pt>
    <dgm:pt modelId="{426B6818-C812-4F82-BC3C-6E23AF7D0808}" type="parTrans" cxnId="{1E8BAEAA-4332-4B54-B6D3-F0E8708AE55F}">
      <dgm:prSet/>
      <dgm:spPr/>
      <dgm:t>
        <a:bodyPr/>
        <a:lstStyle/>
        <a:p>
          <a:endParaRPr lang="en-US"/>
        </a:p>
      </dgm:t>
    </dgm:pt>
    <dgm:pt modelId="{83620C83-ADCE-4F86-887C-40AC6DA29635}" type="sibTrans" cxnId="{1E8BAEAA-4332-4B54-B6D3-F0E8708AE55F}">
      <dgm:prSet/>
      <dgm:spPr/>
      <dgm:t>
        <a:bodyPr/>
        <a:lstStyle/>
        <a:p>
          <a:endParaRPr lang="en-US"/>
        </a:p>
      </dgm:t>
    </dgm:pt>
    <dgm:pt modelId="{5A7F85B7-12DB-4C12-BA55-C03BBC69D7EE}">
      <dgm:prSet/>
      <dgm:spPr/>
      <dgm:t>
        <a:bodyPr/>
        <a:lstStyle/>
        <a:p>
          <a:r>
            <a:rPr lang="en-US"/>
            <a:t>• Examples: chronic fatigue syndrome, fibromyalgia, irritable bowel syndrome</a:t>
          </a:r>
        </a:p>
      </dgm:t>
    </dgm:pt>
    <dgm:pt modelId="{DDF150F4-643F-41AA-B94F-32D5DCF93CBA}" type="parTrans" cxnId="{8C66B71D-48EA-449F-AAE4-6210A28A5BE0}">
      <dgm:prSet/>
      <dgm:spPr/>
      <dgm:t>
        <a:bodyPr/>
        <a:lstStyle/>
        <a:p>
          <a:endParaRPr lang="en-US"/>
        </a:p>
      </dgm:t>
    </dgm:pt>
    <dgm:pt modelId="{9F9830C6-D883-42BB-A8FF-B2C315863855}" type="sibTrans" cxnId="{8C66B71D-48EA-449F-AAE4-6210A28A5BE0}">
      <dgm:prSet/>
      <dgm:spPr/>
      <dgm:t>
        <a:bodyPr/>
        <a:lstStyle/>
        <a:p>
          <a:endParaRPr lang="en-US"/>
        </a:p>
      </dgm:t>
    </dgm:pt>
    <dgm:pt modelId="{CEDD3498-6226-4736-931E-9B4D101EE32A}" type="pres">
      <dgm:prSet presAssocID="{0FAC25A9-34FD-4378-A3E2-14355106C5F8}" presName="linear" presStyleCnt="0">
        <dgm:presLayoutVars>
          <dgm:animLvl val="lvl"/>
          <dgm:resizeHandles val="exact"/>
        </dgm:presLayoutVars>
      </dgm:prSet>
      <dgm:spPr/>
    </dgm:pt>
    <dgm:pt modelId="{235E2031-E56B-4A78-8326-7EFB6617972E}" type="pres">
      <dgm:prSet presAssocID="{3D741C04-F384-4314-BDAE-3D6133BD4A36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88EF751F-63BA-43EE-ACD8-4B0DE4C30CC7}" type="pres">
      <dgm:prSet presAssocID="{DCB8B3DD-9139-4BBC-BE43-4A2F74F08398}" presName="spacer" presStyleCnt="0"/>
      <dgm:spPr/>
    </dgm:pt>
    <dgm:pt modelId="{DBD59C8E-8E11-433C-B650-41C9DA466CAB}" type="pres">
      <dgm:prSet presAssocID="{6F426AAC-BD35-4EA2-BAFE-C9E8A4EAE48C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FE3CF4BD-8F57-4D00-85C0-95FBAEEF231F}" type="pres">
      <dgm:prSet presAssocID="{83620C83-ADCE-4F86-887C-40AC6DA29635}" presName="spacer" presStyleCnt="0"/>
      <dgm:spPr/>
    </dgm:pt>
    <dgm:pt modelId="{43A32BC1-9F9E-40E1-8663-7D80B75ADD5C}" type="pres">
      <dgm:prSet presAssocID="{5A7F85B7-12DB-4C12-BA55-C03BBC69D7EE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E37C3501-3CDA-4552-82CE-35493A2BD969}" srcId="{0FAC25A9-34FD-4378-A3E2-14355106C5F8}" destId="{3D741C04-F384-4314-BDAE-3D6133BD4A36}" srcOrd="0" destOrd="0" parTransId="{21DC5BA6-BE35-4AE9-9331-B9AFA0463ABF}" sibTransId="{DCB8B3DD-9139-4BBC-BE43-4A2F74F08398}"/>
    <dgm:cxn modelId="{2D2BA101-1BAD-4766-BEA9-0F494B0AEACB}" type="presOf" srcId="{0FAC25A9-34FD-4378-A3E2-14355106C5F8}" destId="{CEDD3498-6226-4736-931E-9B4D101EE32A}" srcOrd="0" destOrd="0" presId="urn:microsoft.com/office/officeart/2005/8/layout/vList2"/>
    <dgm:cxn modelId="{8C66B71D-48EA-449F-AAE4-6210A28A5BE0}" srcId="{0FAC25A9-34FD-4378-A3E2-14355106C5F8}" destId="{5A7F85B7-12DB-4C12-BA55-C03BBC69D7EE}" srcOrd="2" destOrd="0" parTransId="{DDF150F4-643F-41AA-B94F-32D5DCF93CBA}" sibTransId="{9F9830C6-D883-42BB-A8FF-B2C315863855}"/>
    <dgm:cxn modelId="{BE4BB67C-500C-46DC-AA5E-A055483AEEF8}" type="presOf" srcId="{3D741C04-F384-4314-BDAE-3D6133BD4A36}" destId="{235E2031-E56B-4A78-8326-7EFB6617972E}" srcOrd="0" destOrd="0" presId="urn:microsoft.com/office/officeart/2005/8/layout/vList2"/>
    <dgm:cxn modelId="{1E8BAEAA-4332-4B54-B6D3-F0E8708AE55F}" srcId="{0FAC25A9-34FD-4378-A3E2-14355106C5F8}" destId="{6F426AAC-BD35-4EA2-BAFE-C9E8A4EAE48C}" srcOrd="1" destOrd="0" parTransId="{426B6818-C812-4F82-BC3C-6E23AF7D0808}" sibTransId="{83620C83-ADCE-4F86-887C-40AC6DA29635}"/>
    <dgm:cxn modelId="{596EFAB5-7034-4421-BB22-1F180DABEDE4}" type="presOf" srcId="{5A7F85B7-12DB-4C12-BA55-C03BBC69D7EE}" destId="{43A32BC1-9F9E-40E1-8663-7D80B75ADD5C}" srcOrd="0" destOrd="0" presId="urn:microsoft.com/office/officeart/2005/8/layout/vList2"/>
    <dgm:cxn modelId="{5717CCFF-BB88-4012-BB4B-48844B0969CE}" type="presOf" srcId="{6F426AAC-BD35-4EA2-BAFE-C9E8A4EAE48C}" destId="{DBD59C8E-8E11-433C-B650-41C9DA466CAB}" srcOrd="0" destOrd="0" presId="urn:microsoft.com/office/officeart/2005/8/layout/vList2"/>
    <dgm:cxn modelId="{C11373F9-2876-460C-AFED-461322CF3154}" type="presParOf" srcId="{CEDD3498-6226-4736-931E-9B4D101EE32A}" destId="{235E2031-E56B-4A78-8326-7EFB6617972E}" srcOrd="0" destOrd="0" presId="urn:microsoft.com/office/officeart/2005/8/layout/vList2"/>
    <dgm:cxn modelId="{BD152C64-42C2-4EF2-BB53-0DA2BE8EC259}" type="presParOf" srcId="{CEDD3498-6226-4736-931E-9B4D101EE32A}" destId="{88EF751F-63BA-43EE-ACD8-4B0DE4C30CC7}" srcOrd="1" destOrd="0" presId="urn:microsoft.com/office/officeart/2005/8/layout/vList2"/>
    <dgm:cxn modelId="{68FD8EA6-73D2-4CA0-86E2-C16F7CCD3211}" type="presParOf" srcId="{CEDD3498-6226-4736-931E-9B4D101EE32A}" destId="{DBD59C8E-8E11-433C-B650-41C9DA466CAB}" srcOrd="2" destOrd="0" presId="urn:microsoft.com/office/officeart/2005/8/layout/vList2"/>
    <dgm:cxn modelId="{203F50C7-702C-4B48-B6C4-359557A7324C}" type="presParOf" srcId="{CEDD3498-6226-4736-931E-9B4D101EE32A}" destId="{FE3CF4BD-8F57-4D00-85C0-95FBAEEF231F}" srcOrd="3" destOrd="0" presId="urn:microsoft.com/office/officeart/2005/8/layout/vList2"/>
    <dgm:cxn modelId="{4184969D-9EF7-4F4F-9824-30F1EE542B48}" type="presParOf" srcId="{CEDD3498-6226-4736-931E-9B4D101EE32A}" destId="{43A32BC1-9F9E-40E1-8663-7D80B75ADD5C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E6D9F0CE-B2D3-441A-B2CA-F15739D9A14B}" type="doc">
      <dgm:prSet loTypeId="urn:microsoft.com/office/officeart/2008/layout/LinedList" loCatId="list" qsTypeId="urn:microsoft.com/office/officeart/2005/8/quickstyle/simple1" qsCatId="simple" csTypeId="urn:microsoft.com/office/officeart/2005/8/colors/accent4_2" csCatId="accent4"/>
      <dgm:spPr/>
      <dgm:t>
        <a:bodyPr/>
        <a:lstStyle/>
        <a:p>
          <a:endParaRPr lang="en-US"/>
        </a:p>
      </dgm:t>
    </dgm:pt>
    <dgm:pt modelId="{D2D08978-DC6B-4440-9D76-519BAA3B5AB9}">
      <dgm:prSet/>
      <dgm:spPr/>
      <dgm:t>
        <a:bodyPr/>
        <a:lstStyle/>
        <a:p>
          <a:r>
            <a:rPr lang="en-US"/>
            <a:t>• Communication and validation</a:t>
          </a:r>
        </a:p>
      </dgm:t>
    </dgm:pt>
    <dgm:pt modelId="{68F90D7E-0DBC-4C81-8842-5C39C25129E8}" type="parTrans" cxnId="{779D19F1-D1B2-4E2E-AC1D-3176D0DCFECB}">
      <dgm:prSet/>
      <dgm:spPr/>
      <dgm:t>
        <a:bodyPr/>
        <a:lstStyle/>
        <a:p>
          <a:endParaRPr lang="en-US"/>
        </a:p>
      </dgm:t>
    </dgm:pt>
    <dgm:pt modelId="{D51515C2-B30B-4178-B2EF-D7F80797A65B}" type="sibTrans" cxnId="{779D19F1-D1B2-4E2E-AC1D-3176D0DCFECB}">
      <dgm:prSet/>
      <dgm:spPr/>
      <dgm:t>
        <a:bodyPr/>
        <a:lstStyle/>
        <a:p>
          <a:endParaRPr lang="en-US"/>
        </a:p>
      </dgm:t>
    </dgm:pt>
    <dgm:pt modelId="{3701AFA2-1BED-45CC-ACBB-848C3DC376A8}">
      <dgm:prSet/>
      <dgm:spPr/>
      <dgm:t>
        <a:bodyPr/>
        <a:lstStyle/>
        <a:p>
          <a:r>
            <a:rPr lang="en-US"/>
            <a:t>• Trauma-informed care</a:t>
          </a:r>
        </a:p>
      </dgm:t>
    </dgm:pt>
    <dgm:pt modelId="{0B324650-E785-420A-BED9-E0ECB0D5584D}" type="parTrans" cxnId="{10042C65-2D1A-4866-AC35-59E839E6E198}">
      <dgm:prSet/>
      <dgm:spPr/>
      <dgm:t>
        <a:bodyPr/>
        <a:lstStyle/>
        <a:p>
          <a:endParaRPr lang="en-US"/>
        </a:p>
      </dgm:t>
    </dgm:pt>
    <dgm:pt modelId="{DDB53824-746E-4284-9E40-978FF751E503}" type="sibTrans" cxnId="{10042C65-2D1A-4866-AC35-59E839E6E198}">
      <dgm:prSet/>
      <dgm:spPr/>
      <dgm:t>
        <a:bodyPr/>
        <a:lstStyle/>
        <a:p>
          <a:endParaRPr lang="en-US"/>
        </a:p>
      </dgm:t>
    </dgm:pt>
    <dgm:pt modelId="{4C9805C4-A9CC-4F64-B33A-2156B1A4A6FD}">
      <dgm:prSet/>
      <dgm:spPr/>
      <dgm:t>
        <a:bodyPr/>
        <a:lstStyle/>
        <a:p>
          <a:r>
            <a:rPr lang="en-US"/>
            <a:t>• Awareness of gaslighting and epistemic injustice</a:t>
          </a:r>
        </a:p>
      </dgm:t>
    </dgm:pt>
    <dgm:pt modelId="{8BAF49BC-EA58-4C87-8909-BFAC26EAC225}" type="parTrans" cxnId="{736A6140-7EB0-49E9-AC71-1F623EAD5092}">
      <dgm:prSet/>
      <dgm:spPr/>
      <dgm:t>
        <a:bodyPr/>
        <a:lstStyle/>
        <a:p>
          <a:endParaRPr lang="en-US"/>
        </a:p>
      </dgm:t>
    </dgm:pt>
    <dgm:pt modelId="{3585A9E1-089A-4494-AC6C-6C6DF428D96C}" type="sibTrans" cxnId="{736A6140-7EB0-49E9-AC71-1F623EAD5092}">
      <dgm:prSet/>
      <dgm:spPr/>
      <dgm:t>
        <a:bodyPr/>
        <a:lstStyle/>
        <a:p>
          <a:endParaRPr lang="en-US"/>
        </a:p>
      </dgm:t>
    </dgm:pt>
    <dgm:pt modelId="{14C17E7A-2078-4CA6-AA34-F2F206AB31C0}">
      <dgm:prSet/>
      <dgm:spPr/>
      <dgm:t>
        <a:bodyPr/>
        <a:lstStyle/>
        <a:p>
          <a:r>
            <a:rPr lang="en-US"/>
            <a:t>• Bioethics and reflective practice</a:t>
          </a:r>
        </a:p>
      </dgm:t>
    </dgm:pt>
    <dgm:pt modelId="{836CE84C-D0ED-48BB-8A91-7E47216DB6D1}" type="parTrans" cxnId="{23551FEB-D808-4E7A-8EBD-01C01B3A2DB3}">
      <dgm:prSet/>
      <dgm:spPr/>
      <dgm:t>
        <a:bodyPr/>
        <a:lstStyle/>
        <a:p>
          <a:endParaRPr lang="en-US"/>
        </a:p>
      </dgm:t>
    </dgm:pt>
    <dgm:pt modelId="{026F2A98-E8A5-4F9E-AC2B-A56642F73F16}" type="sibTrans" cxnId="{23551FEB-D808-4E7A-8EBD-01C01B3A2DB3}">
      <dgm:prSet/>
      <dgm:spPr/>
      <dgm:t>
        <a:bodyPr/>
        <a:lstStyle/>
        <a:p>
          <a:endParaRPr lang="en-US"/>
        </a:p>
      </dgm:t>
    </dgm:pt>
    <dgm:pt modelId="{E5967E04-00B0-42A1-9C6B-044DD6DFCDE1}">
      <dgm:prSet/>
      <dgm:spPr/>
      <dgm:t>
        <a:bodyPr/>
        <a:lstStyle/>
        <a:p>
          <a:r>
            <a:rPr lang="en-US"/>
            <a:t>• Multidisciplinary and culturally competent care</a:t>
          </a:r>
        </a:p>
      </dgm:t>
    </dgm:pt>
    <dgm:pt modelId="{3CDEC9E3-EA38-41C1-8A6C-5627C58A2F8E}" type="parTrans" cxnId="{04447AAB-37F7-407D-99D0-5A3B1589CFB6}">
      <dgm:prSet/>
      <dgm:spPr/>
      <dgm:t>
        <a:bodyPr/>
        <a:lstStyle/>
        <a:p>
          <a:endParaRPr lang="en-US"/>
        </a:p>
      </dgm:t>
    </dgm:pt>
    <dgm:pt modelId="{7D6D6223-9D95-4FDB-8C01-71188490D4BE}" type="sibTrans" cxnId="{04447AAB-37F7-407D-99D0-5A3B1589CFB6}">
      <dgm:prSet/>
      <dgm:spPr/>
      <dgm:t>
        <a:bodyPr/>
        <a:lstStyle/>
        <a:p>
          <a:endParaRPr lang="en-US"/>
        </a:p>
      </dgm:t>
    </dgm:pt>
    <dgm:pt modelId="{9BBDBB24-E775-4BE4-AA79-8956A2785398}" type="pres">
      <dgm:prSet presAssocID="{E6D9F0CE-B2D3-441A-B2CA-F15739D9A14B}" presName="vert0" presStyleCnt="0">
        <dgm:presLayoutVars>
          <dgm:dir/>
          <dgm:animOne val="branch"/>
          <dgm:animLvl val="lvl"/>
        </dgm:presLayoutVars>
      </dgm:prSet>
      <dgm:spPr/>
    </dgm:pt>
    <dgm:pt modelId="{7AABB642-0AC0-4C98-9630-477DEE53E24C}" type="pres">
      <dgm:prSet presAssocID="{D2D08978-DC6B-4440-9D76-519BAA3B5AB9}" presName="thickLine" presStyleLbl="alignNode1" presStyleIdx="0" presStyleCnt="5"/>
      <dgm:spPr/>
    </dgm:pt>
    <dgm:pt modelId="{7EDEEE15-B07B-4D2F-9324-AF09726EBD23}" type="pres">
      <dgm:prSet presAssocID="{D2D08978-DC6B-4440-9D76-519BAA3B5AB9}" presName="horz1" presStyleCnt="0"/>
      <dgm:spPr/>
    </dgm:pt>
    <dgm:pt modelId="{C9CBCF5E-3C07-438E-B5D7-1FDE349EDE5B}" type="pres">
      <dgm:prSet presAssocID="{D2D08978-DC6B-4440-9D76-519BAA3B5AB9}" presName="tx1" presStyleLbl="revTx" presStyleIdx="0" presStyleCnt="5"/>
      <dgm:spPr/>
    </dgm:pt>
    <dgm:pt modelId="{95D131CB-1274-4615-92E5-DD50A8415D6D}" type="pres">
      <dgm:prSet presAssocID="{D2D08978-DC6B-4440-9D76-519BAA3B5AB9}" presName="vert1" presStyleCnt="0"/>
      <dgm:spPr/>
    </dgm:pt>
    <dgm:pt modelId="{BE0868B3-F421-4F6D-8A3D-B67FE0067B64}" type="pres">
      <dgm:prSet presAssocID="{3701AFA2-1BED-45CC-ACBB-848C3DC376A8}" presName="thickLine" presStyleLbl="alignNode1" presStyleIdx="1" presStyleCnt="5"/>
      <dgm:spPr/>
    </dgm:pt>
    <dgm:pt modelId="{04779994-910A-4C4F-B6B2-DED1A3ACCE8B}" type="pres">
      <dgm:prSet presAssocID="{3701AFA2-1BED-45CC-ACBB-848C3DC376A8}" presName="horz1" presStyleCnt="0"/>
      <dgm:spPr/>
    </dgm:pt>
    <dgm:pt modelId="{1691B79C-2F5F-4B6D-B9EC-CC6F74D4EFD1}" type="pres">
      <dgm:prSet presAssocID="{3701AFA2-1BED-45CC-ACBB-848C3DC376A8}" presName="tx1" presStyleLbl="revTx" presStyleIdx="1" presStyleCnt="5"/>
      <dgm:spPr/>
    </dgm:pt>
    <dgm:pt modelId="{BDADDFCA-25CF-4D52-B74B-DD754A6A894B}" type="pres">
      <dgm:prSet presAssocID="{3701AFA2-1BED-45CC-ACBB-848C3DC376A8}" presName="vert1" presStyleCnt="0"/>
      <dgm:spPr/>
    </dgm:pt>
    <dgm:pt modelId="{0586D766-B512-42F7-8593-CBE64990BFCC}" type="pres">
      <dgm:prSet presAssocID="{4C9805C4-A9CC-4F64-B33A-2156B1A4A6FD}" presName="thickLine" presStyleLbl="alignNode1" presStyleIdx="2" presStyleCnt="5"/>
      <dgm:spPr/>
    </dgm:pt>
    <dgm:pt modelId="{5BBC74DB-453F-40D1-A46E-6BC369948C76}" type="pres">
      <dgm:prSet presAssocID="{4C9805C4-A9CC-4F64-B33A-2156B1A4A6FD}" presName="horz1" presStyleCnt="0"/>
      <dgm:spPr/>
    </dgm:pt>
    <dgm:pt modelId="{7B6DA3BA-969F-4714-AA93-0A34CD60EA31}" type="pres">
      <dgm:prSet presAssocID="{4C9805C4-A9CC-4F64-B33A-2156B1A4A6FD}" presName="tx1" presStyleLbl="revTx" presStyleIdx="2" presStyleCnt="5"/>
      <dgm:spPr/>
    </dgm:pt>
    <dgm:pt modelId="{3330CC88-A33F-4D54-86CD-735696E69137}" type="pres">
      <dgm:prSet presAssocID="{4C9805C4-A9CC-4F64-B33A-2156B1A4A6FD}" presName="vert1" presStyleCnt="0"/>
      <dgm:spPr/>
    </dgm:pt>
    <dgm:pt modelId="{61778150-36B8-4EB8-9051-47FB6E3FF2B1}" type="pres">
      <dgm:prSet presAssocID="{14C17E7A-2078-4CA6-AA34-F2F206AB31C0}" presName="thickLine" presStyleLbl="alignNode1" presStyleIdx="3" presStyleCnt="5"/>
      <dgm:spPr/>
    </dgm:pt>
    <dgm:pt modelId="{8C7A65B3-A814-45AC-B879-20F20150BA39}" type="pres">
      <dgm:prSet presAssocID="{14C17E7A-2078-4CA6-AA34-F2F206AB31C0}" presName="horz1" presStyleCnt="0"/>
      <dgm:spPr/>
    </dgm:pt>
    <dgm:pt modelId="{18C72338-D63E-42D2-989D-E7FE92ED3680}" type="pres">
      <dgm:prSet presAssocID="{14C17E7A-2078-4CA6-AA34-F2F206AB31C0}" presName="tx1" presStyleLbl="revTx" presStyleIdx="3" presStyleCnt="5"/>
      <dgm:spPr/>
    </dgm:pt>
    <dgm:pt modelId="{9BDB4653-F65B-4C53-9CF2-702681B9C63F}" type="pres">
      <dgm:prSet presAssocID="{14C17E7A-2078-4CA6-AA34-F2F206AB31C0}" presName="vert1" presStyleCnt="0"/>
      <dgm:spPr/>
    </dgm:pt>
    <dgm:pt modelId="{9998923C-0466-4298-8B1D-A31ECDFEEA9D}" type="pres">
      <dgm:prSet presAssocID="{E5967E04-00B0-42A1-9C6B-044DD6DFCDE1}" presName="thickLine" presStyleLbl="alignNode1" presStyleIdx="4" presStyleCnt="5"/>
      <dgm:spPr/>
    </dgm:pt>
    <dgm:pt modelId="{33A2CCFE-37F3-47C5-AC11-AAA22918C6F2}" type="pres">
      <dgm:prSet presAssocID="{E5967E04-00B0-42A1-9C6B-044DD6DFCDE1}" presName="horz1" presStyleCnt="0"/>
      <dgm:spPr/>
    </dgm:pt>
    <dgm:pt modelId="{C50CB27B-1B7F-4D0B-82C9-865F25EECAD0}" type="pres">
      <dgm:prSet presAssocID="{E5967E04-00B0-42A1-9C6B-044DD6DFCDE1}" presName="tx1" presStyleLbl="revTx" presStyleIdx="4" presStyleCnt="5"/>
      <dgm:spPr/>
    </dgm:pt>
    <dgm:pt modelId="{DB7608AD-4CD3-4803-93DC-CACB73D37F71}" type="pres">
      <dgm:prSet presAssocID="{E5967E04-00B0-42A1-9C6B-044DD6DFCDE1}" presName="vert1" presStyleCnt="0"/>
      <dgm:spPr/>
    </dgm:pt>
  </dgm:ptLst>
  <dgm:cxnLst>
    <dgm:cxn modelId="{33EE6617-1E03-406F-BAD1-1834599EDAA4}" type="presOf" srcId="{D2D08978-DC6B-4440-9D76-519BAA3B5AB9}" destId="{C9CBCF5E-3C07-438E-B5D7-1FDE349EDE5B}" srcOrd="0" destOrd="0" presId="urn:microsoft.com/office/officeart/2008/layout/LinedList"/>
    <dgm:cxn modelId="{7B058B17-4AAC-4614-ABD7-FF481431162B}" type="presOf" srcId="{E6D9F0CE-B2D3-441A-B2CA-F15739D9A14B}" destId="{9BBDBB24-E775-4BE4-AA79-8956A2785398}" srcOrd="0" destOrd="0" presId="urn:microsoft.com/office/officeart/2008/layout/LinedList"/>
    <dgm:cxn modelId="{4DB53231-8412-4C3D-8F66-57F17BC72831}" type="presOf" srcId="{14C17E7A-2078-4CA6-AA34-F2F206AB31C0}" destId="{18C72338-D63E-42D2-989D-E7FE92ED3680}" srcOrd="0" destOrd="0" presId="urn:microsoft.com/office/officeart/2008/layout/LinedList"/>
    <dgm:cxn modelId="{736A6140-7EB0-49E9-AC71-1F623EAD5092}" srcId="{E6D9F0CE-B2D3-441A-B2CA-F15739D9A14B}" destId="{4C9805C4-A9CC-4F64-B33A-2156B1A4A6FD}" srcOrd="2" destOrd="0" parTransId="{8BAF49BC-EA58-4C87-8909-BFAC26EAC225}" sibTransId="{3585A9E1-089A-4494-AC6C-6C6DF428D96C}"/>
    <dgm:cxn modelId="{10042C65-2D1A-4866-AC35-59E839E6E198}" srcId="{E6D9F0CE-B2D3-441A-B2CA-F15739D9A14B}" destId="{3701AFA2-1BED-45CC-ACBB-848C3DC376A8}" srcOrd="1" destOrd="0" parTransId="{0B324650-E785-420A-BED9-E0ECB0D5584D}" sibTransId="{DDB53824-746E-4284-9E40-978FF751E503}"/>
    <dgm:cxn modelId="{7BD29686-C565-4206-B476-5678C98E1FF0}" type="presOf" srcId="{E5967E04-00B0-42A1-9C6B-044DD6DFCDE1}" destId="{C50CB27B-1B7F-4D0B-82C9-865F25EECAD0}" srcOrd="0" destOrd="0" presId="urn:microsoft.com/office/officeart/2008/layout/LinedList"/>
    <dgm:cxn modelId="{A540F38D-FD30-4FCE-8AD0-EFD92149D698}" type="presOf" srcId="{4C9805C4-A9CC-4F64-B33A-2156B1A4A6FD}" destId="{7B6DA3BA-969F-4714-AA93-0A34CD60EA31}" srcOrd="0" destOrd="0" presId="urn:microsoft.com/office/officeart/2008/layout/LinedList"/>
    <dgm:cxn modelId="{04447AAB-37F7-407D-99D0-5A3B1589CFB6}" srcId="{E6D9F0CE-B2D3-441A-B2CA-F15739D9A14B}" destId="{E5967E04-00B0-42A1-9C6B-044DD6DFCDE1}" srcOrd="4" destOrd="0" parTransId="{3CDEC9E3-EA38-41C1-8A6C-5627C58A2F8E}" sibTransId="{7D6D6223-9D95-4FDB-8C01-71188490D4BE}"/>
    <dgm:cxn modelId="{B7818CB1-2841-4050-872E-2285936C546F}" type="presOf" srcId="{3701AFA2-1BED-45CC-ACBB-848C3DC376A8}" destId="{1691B79C-2F5F-4B6D-B9EC-CC6F74D4EFD1}" srcOrd="0" destOrd="0" presId="urn:microsoft.com/office/officeart/2008/layout/LinedList"/>
    <dgm:cxn modelId="{23551FEB-D808-4E7A-8EBD-01C01B3A2DB3}" srcId="{E6D9F0CE-B2D3-441A-B2CA-F15739D9A14B}" destId="{14C17E7A-2078-4CA6-AA34-F2F206AB31C0}" srcOrd="3" destOrd="0" parTransId="{836CE84C-D0ED-48BB-8A91-7E47216DB6D1}" sibTransId="{026F2A98-E8A5-4F9E-AC2B-A56642F73F16}"/>
    <dgm:cxn modelId="{779D19F1-D1B2-4E2E-AC1D-3176D0DCFECB}" srcId="{E6D9F0CE-B2D3-441A-B2CA-F15739D9A14B}" destId="{D2D08978-DC6B-4440-9D76-519BAA3B5AB9}" srcOrd="0" destOrd="0" parTransId="{68F90D7E-0DBC-4C81-8842-5C39C25129E8}" sibTransId="{D51515C2-B30B-4178-B2EF-D7F80797A65B}"/>
    <dgm:cxn modelId="{3B62D963-323D-4712-BB99-686CB2857BB2}" type="presParOf" srcId="{9BBDBB24-E775-4BE4-AA79-8956A2785398}" destId="{7AABB642-0AC0-4C98-9630-477DEE53E24C}" srcOrd="0" destOrd="0" presId="urn:microsoft.com/office/officeart/2008/layout/LinedList"/>
    <dgm:cxn modelId="{C53601F1-4AC1-4B11-9B84-F805C2B2D5C1}" type="presParOf" srcId="{9BBDBB24-E775-4BE4-AA79-8956A2785398}" destId="{7EDEEE15-B07B-4D2F-9324-AF09726EBD23}" srcOrd="1" destOrd="0" presId="urn:microsoft.com/office/officeart/2008/layout/LinedList"/>
    <dgm:cxn modelId="{E6516864-A36E-4E54-9919-664C01A41351}" type="presParOf" srcId="{7EDEEE15-B07B-4D2F-9324-AF09726EBD23}" destId="{C9CBCF5E-3C07-438E-B5D7-1FDE349EDE5B}" srcOrd="0" destOrd="0" presId="urn:microsoft.com/office/officeart/2008/layout/LinedList"/>
    <dgm:cxn modelId="{5205A342-D709-43EC-8BE5-5288412C7855}" type="presParOf" srcId="{7EDEEE15-B07B-4D2F-9324-AF09726EBD23}" destId="{95D131CB-1274-4615-92E5-DD50A8415D6D}" srcOrd="1" destOrd="0" presId="urn:microsoft.com/office/officeart/2008/layout/LinedList"/>
    <dgm:cxn modelId="{B132469B-7F2F-42B0-9BB8-DCECA86B5BB6}" type="presParOf" srcId="{9BBDBB24-E775-4BE4-AA79-8956A2785398}" destId="{BE0868B3-F421-4F6D-8A3D-B67FE0067B64}" srcOrd="2" destOrd="0" presId="urn:microsoft.com/office/officeart/2008/layout/LinedList"/>
    <dgm:cxn modelId="{288256D1-9B9F-4963-9878-042A0464E227}" type="presParOf" srcId="{9BBDBB24-E775-4BE4-AA79-8956A2785398}" destId="{04779994-910A-4C4F-B6B2-DED1A3ACCE8B}" srcOrd="3" destOrd="0" presId="urn:microsoft.com/office/officeart/2008/layout/LinedList"/>
    <dgm:cxn modelId="{9CC13848-0CAA-4A4A-AFC4-A086F292AF8A}" type="presParOf" srcId="{04779994-910A-4C4F-B6B2-DED1A3ACCE8B}" destId="{1691B79C-2F5F-4B6D-B9EC-CC6F74D4EFD1}" srcOrd="0" destOrd="0" presId="urn:microsoft.com/office/officeart/2008/layout/LinedList"/>
    <dgm:cxn modelId="{2DE7DD65-4CC0-43C0-9F97-F72870D13E5D}" type="presParOf" srcId="{04779994-910A-4C4F-B6B2-DED1A3ACCE8B}" destId="{BDADDFCA-25CF-4D52-B74B-DD754A6A894B}" srcOrd="1" destOrd="0" presId="urn:microsoft.com/office/officeart/2008/layout/LinedList"/>
    <dgm:cxn modelId="{20EA7AAF-961A-4BB7-B94C-F0B34953E260}" type="presParOf" srcId="{9BBDBB24-E775-4BE4-AA79-8956A2785398}" destId="{0586D766-B512-42F7-8593-CBE64990BFCC}" srcOrd="4" destOrd="0" presId="urn:microsoft.com/office/officeart/2008/layout/LinedList"/>
    <dgm:cxn modelId="{61C7D6ED-D1F8-46A0-8762-A46CB6ACD69C}" type="presParOf" srcId="{9BBDBB24-E775-4BE4-AA79-8956A2785398}" destId="{5BBC74DB-453F-40D1-A46E-6BC369948C76}" srcOrd="5" destOrd="0" presId="urn:microsoft.com/office/officeart/2008/layout/LinedList"/>
    <dgm:cxn modelId="{37B750CE-9003-458C-95C9-109A1EEB025D}" type="presParOf" srcId="{5BBC74DB-453F-40D1-A46E-6BC369948C76}" destId="{7B6DA3BA-969F-4714-AA93-0A34CD60EA31}" srcOrd="0" destOrd="0" presId="urn:microsoft.com/office/officeart/2008/layout/LinedList"/>
    <dgm:cxn modelId="{49626A96-1D10-43BF-B189-D40186C6E0F4}" type="presParOf" srcId="{5BBC74DB-453F-40D1-A46E-6BC369948C76}" destId="{3330CC88-A33F-4D54-86CD-735696E69137}" srcOrd="1" destOrd="0" presId="urn:microsoft.com/office/officeart/2008/layout/LinedList"/>
    <dgm:cxn modelId="{B2AAF806-BA5F-40C8-A372-4880100022DC}" type="presParOf" srcId="{9BBDBB24-E775-4BE4-AA79-8956A2785398}" destId="{61778150-36B8-4EB8-9051-47FB6E3FF2B1}" srcOrd="6" destOrd="0" presId="urn:microsoft.com/office/officeart/2008/layout/LinedList"/>
    <dgm:cxn modelId="{E702D640-EE1B-47EE-AE5B-FEF81F84F03C}" type="presParOf" srcId="{9BBDBB24-E775-4BE4-AA79-8956A2785398}" destId="{8C7A65B3-A814-45AC-B879-20F20150BA39}" srcOrd="7" destOrd="0" presId="urn:microsoft.com/office/officeart/2008/layout/LinedList"/>
    <dgm:cxn modelId="{9B40140D-3FC4-4F64-ACC5-1674D6AB7544}" type="presParOf" srcId="{8C7A65B3-A814-45AC-B879-20F20150BA39}" destId="{18C72338-D63E-42D2-989D-E7FE92ED3680}" srcOrd="0" destOrd="0" presId="urn:microsoft.com/office/officeart/2008/layout/LinedList"/>
    <dgm:cxn modelId="{1008BF75-C578-4278-AFB4-55D11B5C5F97}" type="presParOf" srcId="{8C7A65B3-A814-45AC-B879-20F20150BA39}" destId="{9BDB4653-F65B-4C53-9CF2-702681B9C63F}" srcOrd="1" destOrd="0" presId="urn:microsoft.com/office/officeart/2008/layout/LinedList"/>
    <dgm:cxn modelId="{E2497F3B-F321-45EC-83B3-88A125737913}" type="presParOf" srcId="{9BBDBB24-E775-4BE4-AA79-8956A2785398}" destId="{9998923C-0466-4298-8B1D-A31ECDFEEA9D}" srcOrd="8" destOrd="0" presId="urn:microsoft.com/office/officeart/2008/layout/LinedList"/>
    <dgm:cxn modelId="{C1B0AC18-2CDC-4D0E-9C4B-2737BB8067B6}" type="presParOf" srcId="{9BBDBB24-E775-4BE4-AA79-8956A2785398}" destId="{33A2CCFE-37F3-47C5-AC11-AAA22918C6F2}" srcOrd="9" destOrd="0" presId="urn:microsoft.com/office/officeart/2008/layout/LinedList"/>
    <dgm:cxn modelId="{CEC408CF-59C8-47F5-9D71-451C8E589C92}" type="presParOf" srcId="{33A2CCFE-37F3-47C5-AC11-AAA22918C6F2}" destId="{C50CB27B-1B7F-4D0B-82C9-865F25EECAD0}" srcOrd="0" destOrd="0" presId="urn:microsoft.com/office/officeart/2008/layout/LinedList"/>
    <dgm:cxn modelId="{7C4D64B8-D010-4AA1-A62A-E847E427065D}" type="presParOf" srcId="{33A2CCFE-37F3-47C5-AC11-AAA22918C6F2}" destId="{DB7608AD-4CD3-4803-93DC-CACB73D37F71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87D0A29-3A05-4ED8-B45E-68A217BE6490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496DA0F9-12C9-4EBC-91D8-8941FE760377}">
      <dgm:prSet/>
      <dgm:spPr/>
      <dgm:t>
        <a:bodyPr/>
        <a:lstStyle/>
        <a:p>
          <a:r>
            <a:rPr lang="en-US"/>
            <a:t>• Ethical consultations require compassion, clarity, and humility</a:t>
          </a:r>
        </a:p>
      </dgm:t>
    </dgm:pt>
    <dgm:pt modelId="{940A1003-C738-4A77-B5D4-219C5983711B}" type="parTrans" cxnId="{EE5C58FE-229A-40D0-BBFB-78CC51A95905}">
      <dgm:prSet/>
      <dgm:spPr/>
      <dgm:t>
        <a:bodyPr/>
        <a:lstStyle/>
        <a:p>
          <a:endParaRPr lang="en-US"/>
        </a:p>
      </dgm:t>
    </dgm:pt>
    <dgm:pt modelId="{0E2775B9-F567-4714-8E13-8B9C14A1EC09}" type="sibTrans" cxnId="{EE5C58FE-229A-40D0-BBFB-78CC51A95905}">
      <dgm:prSet/>
      <dgm:spPr/>
      <dgm:t>
        <a:bodyPr/>
        <a:lstStyle/>
        <a:p>
          <a:endParaRPr lang="en-US"/>
        </a:p>
      </dgm:t>
    </dgm:pt>
    <dgm:pt modelId="{A9DD0FCB-0C9C-4BF2-B8A3-83F3521DEF5A}">
      <dgm:prSet/>
      <dgm:spPr/>
      <dgm:t>
        <a:bodyPr/>
        <a:lstStyle/>
        <a:p>
          <a:r>
            <a:rPr lang="en-US"/>
            <a:t>• Patients must feel heard, believed, and supported</a:t>
          </a:r>
        </a:p>
      </dgm:t>
    </dgm:pt>
    <dgm:pt modelId="{002C76BC-12AC-4229-AA09-6D78B3C248B5}" type="parTrans" cxnId="{9DBCFF16-58F4-4C82-884F-EC5EA8FEDCF0}">
      <dgm:prSet/>
      <dgm:spPr/>
      <dgm:t>
        <a:bodyPr/>
        <a:lstStyle/>
        <a:p>
          <a:endParaRPr lang="en-US"/>
        </a:p>
      </dgm:t>
    </dgm:pt>
    <dgm:pt modelId="{BE5AB9A1-6D07-4861-ADFD-3B2649EB93D5}" type="sibTrans" cxnId="{9DBCFF16-58F4-4C82-884F-EC5EA8FEDCF0}">
      <dgm:prSet/>
      <dgm:spPr/>
      <dgm:t>
        <a:bodyPr/>
        <a:lstStyle/>
        <a:p>
          <a:endParaRPr lang="en-US"/>
        </a:p>
      </dgm:t>
    </dgm:pt>
    <dgm:pt modelId="{765F0566-B7B3-4E9F-95C4-C39F50618220}">
      <dgm:prSet/>
      <dgm:spPr/>
      <dgm:t>
        <a:bodyPr/>
        <a:lstStyle/>
        <a:p>
          <a:r>
            <a:rPr lang="en-US"/>
            <a:t>• Be vigilant against unintentional gaslighting</a:t>
          </a:r>
        </a:p>
      </dgm:t>
    </dgm:pt>
    <dgm:pt modelId="{62D236CC-FD9C-41A7-BCDF-FE9901113747}" type="parTrans" cxnId="{58A616BA-2999-4775-B389-C3BDC562C1FF}">
      <dgm:prSet/>
      <dgm:spPr/>
      <dgm:t>
        <a:bodyPr/>
        <a:lstStyle/>
        <a:p>
          <a:endParaRPr lang="en-US"/>
        </a:p>
      </dgm:t>
    </dgm:pt>
    <dgm:pt modelId="{866F691C-81A3-4ADB-8A45-D445C5928591}" type="sibTrans" cxnId="{58A616BA-2999-4775-B389-C3BDC562C1FF}">
      <dgm:prSet/>
      <dgm:spPr/>
      <dgm:t>
        <a:bodyPr/>
        <a:lstStyle/>
        <a:p>
          <a:endParaRPr lang="en-US"/>
        </a:p>
      </dgm:t>
    </dgm:pt>
    <dgm:pt modelId="{60194E0D-3795-4745-BD23-338FAD371F5E}" type="pres">
      <dgm:prSet presAssocID="{587D0A29-3A05-4ED8-B45E-68A217BE6490}" presName="linear" presStyleCnt="0">
        <dgm:presLayoutVars>
          <dgm:animLvl val="lvl"/>
          <dgm:resizeHandles val="exact"/>
        </dgm:presLayoutVars>
      </dgm:prSet>
      <dgm:spPr/>
    </dgm:pt>
    <dgm:pt modelId="{E916553B-FBDF-42A8-9AE2-D5065344416E}" type="pres">
      <dgm:prSet presAssocID="{496DA0F9-12C9-4EBC-91D8-8941FE760377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4D4D3F7B-0680-4AE1-9B44-E2291963B0CB}" type="pres">
      <dgm:prSet presAssocID="{0E2775B9-F567-4714-8E13-8B9C14A1EC09}" presName="spacer" presStyleCnt="0"/>
      <dgm:spPr/>
    </dgm:pt>
    <dgm:pt modelId="{CB8E59AD-3B28-4003-808A-3C726E1D9C42}" type="pres">
      <dgm:prSet presAssocID="{A9DD0FCB-0C9C-4BF2-B8A3-83F3521DEF5A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3B24FDCB-049A-424B-956B-EE63290296EF}" type="pres">
      <dgm:prSet presAssocID="{BE5AB9A1-6D07-4861-ADFD-3B2649EB93D5}" presName="spacer" presStyleCnt="0"/>
      <dgm:spPr/>
    </dgm:pt>
    <dgm:pt modelId="{E4CCB37D-A47D-42F9-BF03-1F085EFD4309}" type="pres">
      <dgm:prSet presAssocID="{765F0566-B7B3-4E9F-95C4-C39F50618220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9DBCFF16-58F4-4C82-884F-EC5EA8FEDCF0}" srcId="{587D0A29-3A05-4ED8-B45E-68A217BE6490}" destId="{A9DD0FCB-0C9C-4BF2-B8A3-83F3521DEF5A}" srcOrd="1" destOrd="0" parTransId="{002C76BC-12AC-4229-AA09-6D78B3C248B5}" sibTransId="{BE5AB9A1-6D07-4861-ADFD-3B2649EB93D5}"/>
    <dgm:cxn modelId="{91C4A75F-7309-4AA1-AA69-5EC5050D214E}" type="presOf" srcId="{765F0566-B7B3-4E9F-95C4-C39F50618220}" destId="{E4CCB37D-A47D-42F9-BF03-1F085EFD4309}" srcOrd="0" destOrd="0" presId="urn:microsoft.com/office/officeart/2005/8/layout/vList2"/>
    <dgm:cxn modelId="{8E5DC146-AED1-4562-8F66-52EF5DB19DF3}" type="presOf" srcId="{A9DD0FCB-0C9C-4BF2-B8A3-83F3521DEF5A}" destId="{CB8E59AD-3B28-4003-808A-3C726E1D9C42}" srcOrd="0" destOrd="0" presId="urn:microsoft.com/office/officeart/2005/8/layout/vList2"/>
    <dgm:cxn modelId="{918E339A-9032-495F-B669-D5497E3DE42D}" type="presOf" srcId="{587D0A29-3A05-4ED8-B45E-68A217BE6490}" destId="{60194E0D-3795-4745-BD23-338FAD371F5E}" srcOrd="0" destOrd="0" presId="urn:microsoft.com/office/officeart/2005/8/layout/vList2"/>
    <dgm:cxn modelId="{58A616BA-2999-4775-B389-C3BDC562C1FF}" srcId="{587D0A29-3A05-4ED8-B45E-68A217BE6490}" destId="{765F0566-B7B3-4E9F-95C4-C39F50618220}" srcOrd="2" destOrd="0" parTransId="{62D236CC-FD9C-41A7-BCDF-FE9901113747}" sibTransId="{866F691C-81A3-4ADB-8A45-D445C5928591}"/>
    <dgm:cxn modelId="{241177CE-C8BC-4A82-93BD-2E701F1222D2}" type="presOf" srcId="{496DA0F9-12C9-4EBC-91D8-8941FE760377}" destId="{E916553B-FBDF-42A8-9AE2-D5065344416E}" srcOrd="0" destOrd="0" presId="urn:microsoft.com/office/officeart/2005/8/layout/vList2"/>
    <dgm:cxn modelId="{EE5C58FE-229A-40D0-BBFB-78CC51A95905}" srcId="{587D0A29-3A05-4ED8-B45E-68A217BE6490}" destId="{496DA0F9-12C9-4EBC-91D8-8941FE760377}" srcOrd="0" destOrd="0" parTransId="{940A1003-C738-4A77-B5D4-219C5983711B}" sibTransId="{0E2775B9-F567-4714-8E13-8B9C14A1EC09}"/>
    <dgm:cxn modelId="{B52C5A61-07DC-4D3A-B3D2-4F6B65D90598}" type="presParOf" srcId="{60194E0D-3795-4745-BD23-338FAD371F5E}" destId="{E916553B-FBDF-42A8-9AE2-D5065344416E}" srcOrd="0" destOrd="0" presId="urn:microsoft.com/office/officeart/2005/8/layout/vList2"/>
    <dgm:cxn modelId="{2E1246B4-3B91-4CDB-8EB0-B0AD5699E84C}" type="presParOf" srcId="{60194E0D-3795-4745-BD23-338FAD371F5E}" destId="{4D4D3F7B-0680-4AE1-9B44-E2291963B0CB}" srcOrd="1" destOrd="0" presId="urn:microsoft.com/office/officeart/2005/8/layout/vList2"/>
    <dgm:cxn modelId="{1AA958A0-EBAF-409C-9316-50CFF66787CF}" type="presParOf" srcId="{60194E0D-3795-4745-BD23-338FAD371F5E}" destId="{CB8E59AD-3B28-4003-808A-3C726E1D9C42}" srcOrd="2" destOrd="0" presId="urn:microsoft.com/office/officeart/2005/8/layout/vList2"/>
    <dgm:cxn modelId="{E89892F5-E600-4428-A87D-20AE94F78D78}" type="presParOf" srcId="{60194E0D-3795-4745-BD23-338FAD371F5E}" destId="{3B24FDCB-049A-424B-956B-EE63290296EF}" srcOrd="3" destOrd="0" presId="urn:microsoft.com/office/officeart/2005/8/layout/vList2"/>
    <dgm:cxn modelId="{FC1248C3-25EB-4B9A-9FBB-31445EA307EF}" type="presParOf" srcId="{60194E0D-3795-4745-BD23-338FAD371F5E}" destId="{E4CCB37D-A47D-42F9-BF03-1F085EFD4309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902AC49-875E-427D-9034-EF2C9ED2C453}" type="doc">
      <dgm:prSet loTypeId="urn:microsoft.com/office/officeart/2008/layout/LinedList" loCatId="list" qsTypeId="urn:microsoft.com/office/officeart/2005/8/quickstyle/simple1" qsCatId="simple" csTypeId="urn:microsoft.com/office/officeart/2005/8/colors/accent4_2" csCatId="accent4"/>
      <dgm:spPr/>
      <dgm:t>
        <a:bodyPr/>
        <a:lstStyle/>
        <a:p>
          <a:endParaRPr lang="en-US"/>
        </a:p>
      </dgm:t>
    </dgm:pt>
    <dgm:pt modelId="{9B298BF8-46F1-4EF4-BFA7-366AC1598B41}">
      <dgm:prSet/>
      <dgm:spPr/>
      <dgm:t>
        <a:bodyPr/>
        <a:lstStyle/>
        <a:p>
          <a:r>
            <a:rPr lang="en-US"/>
            <a:t>• Balancing beneficence and non-maleficence</a:t>
          </a:r>
        </a:p>
      </dgm:t>
    </dgm:pt>
    <dgm:pt modelId="{A6B4AA35-486D-4EF5-A282-D1DEB67DCB4D}" type="parTrans" cxnId="{E8B17FAB-B002-41E7-AFE3-E6CA902196F4}">
      <dgm:prSet/>
      <dgm:spPr/>
      <dgm:t>
        <a:bodyPr/>
        <a:lstStyle/>
        <a:p>
          <a:endParaRPr lang="en-US"/>
        </a:p>
      </dgm:t>
    </dgm:pt>
    <dgm:pt modelId="{AE2A71CB-69AD-44A7-A3A0-8841B4C79B36}" type="sibTrans" cxnId="{E8B17FAB-B002-41E7-AFE3-E6CA902196F4}">
      <dgm:prSet/>
      <dgm:spPr/>
      <dgm:t>
        <a:bodyPr/>
        <a:lstStyle/>
        <a:p>
          <a:endParaRPr lang="en-US"/>
        </a:p>
      </dgm:t>
    </dgm:pt>
    <dgm:pt modelId="{3A02E2DC-EA9F-4162-BDF8-0DF65E3F6197}">
      <dgm:prSet/>
      <dgm:spPr/>
      <dgm:t>
        <a:bodyPr/>
        <a:lstStyle/>
        <a:p>
          <a:r>
            <a:rPr lang="en-US"/>
            <a:t>• Risk of stigmati</a:t>
          </a:r>
          <a:r>
            <a:rPr lang="en-GB"/>
            <a:t>s</a:t>
          </a:r>
          <a:r>
            <a:rPr lang="en-US"/>
            <a:t>ation and disbelief</a:t>
          </a:r>
        </a:p>
      </dgm:t>
    </dgm:pt>
    <dgm:pt modelId="{487C3E4D-038D-4FEA-8725-08C840E8C2FF}" type="parTrans" cxnId="{1B88B896-D92D-4F7F-8028-C48FCA5DE052}">
      <dgm:prSet/>
      <dgm:spPr/>
      <dgm:t>
        <a:bodyPr/>
        <a:lstStyle/>
        <a:p>
          <a:endParaRPr lang="en-US"/>
        </a:p>
      </dgm:t>
    </dgm:pt>
    <dgm:pt modelId="{ADE0F9C9-9DE9-4E47-8949-C968386BAE5B}" type="sibTrans" cxnId="{1B88B896-D92D-4F7F-8028-C48FCA5DE052}">
      <dgm:prSet/>
      <dgm:spPr/>
      <dgm:t>
        <a:bodyPr/>
        <a:lstStyle/>
        <a:p>
          <a:endParaRPr lang="en-US"/>
        </a:p>
      </dgm:t>
    </dgm:pt>
    <dgm:pt modelId="{4ED78FA3-1BD3-4704-9D2E-5898CB21782F}">
      <dgm:prSet/>
      <dgm:spPr/>
      <dgm:t>
        <a:bodyPr/>
        <a:lstStyle/>
        <a:p>
          <a:r>
            <a:rPr lang="en-US"/>
            <a:t>• Truth-telling vs implying symptoms are imagined</a:t>
          </a:r>
        </a:p>
      </dgm:t>
    </dgm:pt>
    <dgm:pt modelId="{55CCEC6A-0343-4338-9D15-8F8D2C58D1C8}" type="parTrans" cxnId="{6B1D4235-AD62-41C6-B10E-1BC67BA58525}">
      <dgm:prSet/>
      <dgm:spPr/>
      <dgm:t>
        <a:bodyPr/>
        <a:lstStyle/>
        <a:p>
          <a:endParaRPr lang="en-US"/>
        </a:p>
      </dgm:t>
    </dgm:pt>
    <dgm:pt modelId="{49F6F119-A8F1-4D7F-B623-37EC65423518}" type="sibTrans" cxnId="{6B1D4235-AD62-41C6-B10E-1BC67BA58525}">
      <dgm:prSet/>
      <dgm:spPr/>
      <dgm:t>
        <a:bodyPr/>
        <a:lstStyle/>
        <a:p>
          <a:endParaRPr lang="en-US"/>
        </a:p>
      </dgm:t>
    </dgm:pt>
    <dgm:pt modelId="{3385613A-2C4C-40B8-90DE-8E43AB6F4982}">
      <dgm:prSet/>
      <dgm:spPr/>
      <dgm:t>
        <a:bodyPr/>
        <a:lstStyle/>
        <a:p>
          <a:r>
            <a:rPr lang="en-US"/>
            <a:t>• Justice in resource allocation</a:t>
          </a:r>
        </a:p>
      </dgm:t>
    </dgm:pt>
    <dgm:pt modelId="{C9157DFE-234C-4F3A-A1CF-EAB447BC01A9}" type="parTrans" cxnId="{E58B03B8-B730-4637-A95E-FDC6F7FE70B1}">
      <dgm:prSet/>
      <dgm:spPr/>
      <dgm:t>
        <a:bodyPr/>
        <a:lstStyle/>
        <a:p>
          <a:endParaRPr lang="en-US"/>
        </a:p>
      </dgm:t>
    </dgm:pt>
    <dgm:pt modelId="{D0329BFD-9681-403D-832E-557B5CB43F0D}" type="sibTrans" cxnId="{E58B03B8-B730-4637-A95E-FDC6F7FE70B1}">
      <dgm:prSet/>
      <dgm:spPr/>
      <dgm:t>
        <a:bodyPr/>
        <a:lstStyle/>
        <a:p>
          <a:endParaRPr lang="en-US"/>
        </a:p>
      </dgm:t>
    </dgm:pt>
    <dgm:pt modelId="{88E92987-DE7E-4171-8510-2B4580F4DE02}">
      <dgm:prSet/>
      <dgm:spPr/>
      <dgm:t>
        <a:bodyPr/>
        <a:lstStyle/>
        <a:p>
          <a:r>
            <a:rPr lang="en-US"/>
            <a:t>• Respect for autonomy amid uncertainty</a:t>
          </a:r>
        </a:p>
      </dgm:t>
    </dgm:pt>
    <dgm:pt modelId="{DE9A8D1C-31A6-49A7-B49E-221A521988C5}" type="parTrans" cxnId="{600C7D1E-11FB-4453-8E64-418AD4ADBAC2}">
      <dgm:prSet/>
      <dgm:spPr/>
      <dgm:t>
        <a:bodyPr/>
        <a:lstStyle/>
        <a:p>
          <a:endParaRPr lang="en-US"/>
        </a:p>
      </dgm:t>
    </dgm:pt>
    <dgm:pt modelId="{A96E13F6-18C7-444A-A06E-BC585F333100}" type="sibTrans" cxnId="{600C7D1E-11FB-4453-8E64-418AD4ADBAC2}">
      <dgm:prSet/>
      <dgm:spPr/>
      <dgm:t>
        <a:bodyPr/>
        <a:lstStyle/>
        <a:p>
          <a:endParaRPr lang="en-US"/>
        </a:p>
      </dgm:t>
    </dgm:pt>
    <dgm:pt modelId="{358D85CA-C36D-44EF-9BCC-A414BC70EC7C}" type="pres">
      <dgm:prSet presAssocID="{B902AC49-875E-427D-9034-EF2C9ED2C453}" presName="vert0" presStyleCnt="0">
        <dgm:presLayoutVars>
          <dgm:dir/>
          <dgm:animOne val="branch"/>
          <dgm:animLvl val="lvl"/>
        </dgm:presLayoutVars>
      </dgm:prSet>
      <dgm:spPr/>
    </dgm:pt>
    <dgm:pt modelId="{A6EB3970-3E0B-4A5B-9D2B-24C2E81E15EB}" type="pres">
      <dgm:prSet presAssocID="{9B298BF8-46F1-4EF4-BFA7-366AC1598B41}" presName="thickLine" presStyleLbl="alignNode1" presStyleIdx="0" presStyleCnt="5"/>
      <dgm:spPr/>
    </dgm:pt>
    <dgm:pt modelId="{D98D9F7F-6F32-4B0B-9E13-73B9ECEE7FCE}" type="pres">
      <dgm:prSet presAssocID="{9B298BF8-46F1-4EF4-BFA7-366AC1598B41}" presName="horz1" presStyleCnt="0"/>
      <dgm:spPr/>
    </dgm:pt>
    <dgm:pt modelId="{380D602D-7B74-4DDE-9E1F-EC3E9585F759}" type="pres">
      <dgm:prSet presAssocID="{9B298BF8-46F1-4EF4-BFA7-366AC1598B41}" presName="tx1" presStyleLbl="revTx" presStyleIdx="0" presStyleCnt="5"/>
      <dgm:spPr/>
    </dgm:pt>
    <dgm:pt modelId="{C1B81A91-205E-4B08-8C4F-1C57260EE228}" type="pres">
      <dgm:prSet presAssocID="{9B298BF8-46F1-4EF4-BFA7-366AC1598B41}" presName="vert1" presStyleCnt="0"/>
      <dgm:spPr/>
    </dgm:pt>
    <dgm:pt modelId="{74832142-2AF8-43F3-8C2A-95CA9C91A78C}" type="pres">
      <dgm:prSet presAssocID="{3A02E2DC-EA9F-4162-BDF8-0DF65E3F6197}" presName="thickLine" presStyleLbl="alignNode1" presStyleIdx="1" presStyleCnt="5"/>
      <dgm:spPr/>
    </dgm:pt>
    <dgm:pt modelId="{9A72EC72-AA10-46F0-9AA8-FF421706C3D0}" type="pres">
      <dgm:prSet presAssocID="{3A02E2DC-EA9F-4162-BDF8-0DF65E3F6197}" presName="horz1" presStyleCnt="0"/>
      <dgm:spPr/>
    </dgm:pt>
    <dgm:pt modelId="{5040BEBF-A18A-4154-9682-DB5B5FC81598}" type="pres">
      <dgm:prSet presAssocID="{3A02E2DC-EA9F-4162-BDF8-0DF65E3F6197}" presName="tx1" presStyleLbl="revTx" presStyleIdx="1" presStyleCnt="5"/>
      <dgm:spPr/>
    </dgm:pt>
    <dgm:pt modelId="{DC05FB7F-4E9B-4A54-AF42-B0A08A82AD30}" type="pres">
      <dgm:prSet presAssocID="{3A02E2DC-EA9F-4162-BDF8-0DF65E3F6197}" presName="vert1" presStyleCnt="0"/>
      <dgm:spPr/>
    </dgm:pt>
    <dgm:pt modelId="{BD796B43-B538-405F-B6FD-8D4EBB661A9D}" type="pres">
      <dgm:prSet presAssocID="{4ED78FA3-1BD3-4704-9D2E-5898CB21782F}" presName="thickLine" presStyleLbl="alignNode1" presStyleIdx="2" presStyleCnt="5"/>
      <dgm:spPr/>
    </dgm:pt>
    <dgm:pt modelId="{9035DA5A-4C66-4450-B1D7-E40D22FEF0AB}" type="pres">
      <dgm:prSet presAssocID="{4ED78FA3-1BD3-4704-9D2E-5898CB21782F}" presName="horz1" presStyleCnt="0"/>
      <dgm:spPr/>
    </dgm:pt>
    <dgm:pt modelId="{B87E769C-6B75-4875-A256-313B4B88AAD5}" type="pres">
      <dgm:prSet presAssocID="{4ED78FA3-1BD3-4704-9D2E-5898CB21782F}" presName="tx1" presStyleLbl="revTx" presStyleIdx="2" presStyleCnt="5"/>
      <dgm:spPr/>
    </dgm:pt>
    <dgm:pt modelId="{667711A2-AA53-4E7A-8D73-3918564160F9}" type="pres">
      <dgm:prSet presAssocID="{4ED78FA3-1BD3-4704-9D2E-5898CB21782F}" presName="vert1" presStyleCnt="0"/>
      <dgm:spPr/>
    </dgm:pt>
    <dgm:pt modelId="{8E65D8AE-FDFE-4A91-9712-2B6896225DA2}" type="pres">
      <dgm:prSet presAssocID="{3385613A-2C4C-40B8-90DE-8E43AB6F4982}" presName="thickLine" presStyleLbl="alignNode1" presStyleIdx="3" presStyleCnt="5"/>
      <dgm:spPr/>
    </dgm:pt>
    <dgm:pt modelId="{8F4CC110-6267-4A44-8290-AFC310AB2131}" type="pres">
      <dgm:prSet presAssocID="{3385613A-2C4C-40B8-90DE-8E43AB6F4982}" presName="horz1" presStyleCnt="0"/>
      <dgm:spPr/>
    </dgm:pt>
    <dgm:pt modelId="{B418662F-4FBA-4AAF-9DB0-BE2ABBF5FCA3}" type="pres">
      <dgm:prSet presAssocID="{3385613A-2C4C-40B8-90DE-8E43AB6F4982}" presName="tx1" presStyleLbl="revTx" presStyleIdx="3" presStyleCnt="5"/>
      <dgm:spPr/>
    </dgm:pt>
    <dgm:pt modelId="{61C32AE0-35AD-4AAE-B339-BE6D3DE409F6}" type="pres">
      <dgm:prSet presAssocID="{3385613A-2C4C-40B8-90DE-8E43AB6F4982}" presName="vert1" presStyleCnt="0"/>
      <dgm:spPr/>
    </dgm:pt>
    <dgm:pt modelId="{30C0FD67-A7A5-4476-8D1C-A1030CDE1FBD}" type="pres">
      <dgm:prSet presAssocID="{88E92987-DE7E-4171-8510-2B4580F4DE02}" presName="thickLine" presStyleLbl="alignNode1" presStyleIdx="4" presStyleCnt="5"/>
      <dgm:spPr/>
    </dgm:pt>
    <dgm:pt modelId="{4BD1BA0A-FE68-4D0E-ACAC-F76F4258872B}" type="pres">
      <dgm:prSet presAssocID="{88E92987-DE7E-4171-8510-2B4580F4DE02}" presName="horz1" presStyleCnt="0"/>
      <dgm:spPr/>
    </dgm:pt>
    <dgm:pt modelId="{234223D9-C93B-4694-A785-915D2D151D3A}" type="pres">
      <dgm:prSet presAssocID="{88E92987-DE7E-4171-8510-2B4580F4DE02}" presName="tx1" presStyleLbl="revTx" presStyleIdx="4" presStyleCnt="5"/>
      <dgm:spPr/>
    </dgm:pt>
    <dgm:pt modelId="{D2D731C9-ACF0-4774-9881-668D23EBE6C2}" type="pres">
      <dgm:prSet presAssocID="{88E92987-DE7E-4171-8510-2B4580F4DE02}" presName="vert1" presStyleCnt="0"/>
      <dgm:spPr/>
    </dgm:pt>
  </dgm:ptLst>
  <dgm:cxnLst>
    <dgm:cxn modelId="{D968D013-D65E-4AB8-B697-F672DFFABA2C}" type="presOf" srcId="{9B298BF8-46F1-4EF4-BFA7-366AC1598B41}" destId="{380D602D-7B74-4DDE-9E1F-EC3E9585F759}" srcOrd="0" destOrd="0" presId="urn:microsoft.com/office/officeart/2008/layout/LinedList"/>
    <dgm:cxn modelId="{600C7D1E-11FB-4453-8E64-418AD4ADBAC2}" srcId="{B902AC49-875E-427D-9034-EF2C9ED2C453}" destId="{88E92987-DE7E-4171-8510-2B4580F4DE02}" srcOrd="4" destOrd="0" parTransId="{DE9A8D1C-31A6-49A7-B49E-221A521988C5}" sibTransId="{A96E13F6-18C7-444A-A06E-BC585F333100}"/>
    <dgm:cxn modelId="{06C4B628-2A6F-4258-BA59-A34B5A16DF41}" type="presOf" srcId="{88E92987-DE7E-4171-8510-2B4580F4DE02}" destId="{234223D9-C93B-4694-A785-915D2D151D3A}" srcOrd="0" destOrd="0" presId="urn:microsoft.com/office/officeart/2008/layout/LinedList"/>
    <dgm:cxn modelId="{6B1D4235-AD62-41C6-B10E-1BC67BA58525}" srcId="{B902AC49-875E-427D-9034-EF2C9ED2C453}" destId="{4ED78FA3-1BD3-4704-9D2E-5898CB21782F}" srcOrd="2" destOrd="0" parTransId="{55CCEC6A-0343-4338-9D15-8F8D2C58D1C8}" sibTransId="{49F6F119-A8F1-4D7F-B623-37EC65423518}"/>
    <dgm:cxn modelId="{1B88B896-D92D-4F7F-8028-C48FCA5DE052}" srcId="{B902AC49-875E-427D-9034-EF2C9ED2C453}" destId="{3A02E2DC-EA9F-4162-BDF8-0DF65E3F6197}" srcOrd="1" destOrd="0" parTransId="{487C3E4D-038D-4FEA-8725-08C840E8C2FF}" sibTransId="{ADE0F9C9-9DE9-4E47-8949-C968386BAE5B}"/>
    <dgm:cxn modelId="{9CF4C5A7-CF3D-4BC9-9789-48716A851464}" type="presOf" srcId="{3A02E2DC-EA9F-4162-BDF8-0DF65E3F6197}" destId="{5040BEBF-A18A-4154-9682-DB5B5FC81598}" srcOrd="0" destOrd="0" presId="urn:microsoft.com/office/officeart/2008/layout/LinedList"/>
    <dgm:cxn modelId="{E8B17FAB-B002-41E7-AFE3-E6CA902196F4}" srcId="{B902AC49-875E-427D-9034-EF2C9ED2C453}" destId="{9B298BF8-46F1-4EF4-BFA7-366AC1598B41}" srcOrd="0" destOrd="0" parTransId="{A6B4AA35-486D-4EF5-A282-D1DEB67DCB4D}" sibTransId="{AE2A71CB-69AD-44A7-A3A0-8841B4C79B36}"/>
    <dgm:cxn modelId="{E58B03B8-B730-4637-A95E-FDC6F7FE70B1}" srcId="{B902AC49-875E-427D-9034-EF2C9ED2C453}" destId="{3385613A-2C4C-40B8-90DE-8E43AB6F4982}" srcOrd="3" destOrd="0" parTransId="{C9157DFE-234C-4F3A-A1CF-EAB447BC01A9}" sibTransId="{D0329BFD-9681-403D-832E-557B5CB43F0D}"/>
    <dgm:cxn modelId="{89F36AC7-DEA1-4093-B97C-AA8BA081F998}" type="presOf" srcId="{4ED78FA3-1BD3-4704-9D2E-5898CB21782F}" destId="{B87E769C-6B75-4875-A256-313B4B88AAD5}" srcOrd="0" destOrd="0" presId="urn:microsoft.com/office/officeart/2008/layout/LinedList"/>
    <dgm:cxn modelId="{CB8C65DE-302E-4839-ADBD-0A9A615E874D}" type="presOf" srcId="{3385613A-2C4C-40B8-90DE-8E43AB6F4982}" destId="{B418662F-4FBA-4AAF-9DB0-BE2ABBF5FCA3}" srcOrd="0" destOrd="0" presId="urn:microsoft.com/office/officeart/2008/layout/LinedList"/>
    <dgm:cxn modelId="{9D8889F0-42C9-42A2-B6EC-CCC13CF43670}" type="presOf" srcId="{B902AC49-875E-427D-9034-EF2C9ED2C453}" destId="{358D85CA-C36D-44EF-9BCC-A414BC70EC7C}" srcOrd="0" destOrd="0" presId="urn:microsoft.com/office/officeart/2008/layout/LinedList"/>
    <dgm:cxn modelId="{9BAE686A-B305-41E4-9844-A1666D98EC88}" type="presParOf" srcId="{358D85CA-C36D-44EF-9BCC-A414BC70EC7C}" destId="{A6EB3970-3E0B-4A5B-9D2B-24C2E81E15EB}" srcOrd="0" destOrd="0" presId="urn:microsoft.com/office/officeart/2008/layout/LinedList"/>
    <dgm:cxn modelId="{FC2450D2-261A-4C71-B68B-14C44EE50B98}" type="presParOf" srcId="{358D85CA-C36D-44EF-9BCC-A414BC70EC7C}" destId="{D98D9F7F-6F32-4B0B-9E13-73B9ECEE7FCE}" srcOrd="1" destOrd="0" presId="urn:microsoft.com/office/officeart/2008/layout/LinedList"/>
    <dgm:cxn modelId="{BFF70308-8950-411B-BBFC-388CCCC9E182}" type="presParOf" srcId="{D98D9F7F-6F32-4B0B-9E13-73B9ECEE7FCE}" destId="{380D602D-7B74-4DDE-9E1F-EC3E9585F759}" srcOrd="0" destOrd="0" presId="urn:microsoft.com/office/officeart/2008/layout/LinedList"/>
    <dgm:cxn modelId="{F61DBCF3-CEDA-4F5C-8DB0-0AD03F576026}" type="presParOf" srcId="{D98D9F7F-6F32-4B0B-9E13-73B9ECEE7FCE}" destId="{C1B81A91-205E-4B08-8C4F-1C57260EE228}" srcOrd="1" destOrd="0" presId="urn:microsoft.com/office/officeart/2008/layout/LinedList"/>
    <dgm:cxn modelId="{2DBFE0D9-F14F-452B-A6E9-3DB83992E024}" type="presParOf" srcId="{358D85CA-C36D-44EF-9BCC-A414BC70EC7C}" destId="{74832142-2AF8-43F3-8C2A-95CA9C91A78C}" srcOrd="2" destOrd="0" presId="urn:microsoft.com/office/officeart/2008/layout/LinedList"/>
    <dgm:cxn modelId="{47962503-0396-4E1A-8141-FB62E9832078}" type="presParOf" srcId="{358D85CA-C36D-44EF-9BCC-A414BC70EC7C}" destId="{9A72EC72-AA10-46F0-9AA8-FF421706C3D0}" srcOrd="3" destOrd="0" presId="urn:microsoft.com/office/officeart/2008/layout/LinedList"/>
    <dgm:cxn modelId="{42D1C4B5-DD91-4BB1-A0AB-B3808D035937}" type="presParOf" srcId="{9A72EC72-AA10-46F0-9AA8-FF421706C3D0}" destId="{5040BEBF-A18A-4154-9682-DB5B5FC81598}" srcOrd="0" destOrd="0" presId="urn:microsoft.com/office/officeart/2008/layout/LinedList"/>
    <dgm:cxn modelId="{CD2F676A-3034-45B5-9380-D51CAAF58553}" type="presParOf" srcId="{9A72EC72-AA10-46F0-9AA8-FF421706C3D0}" destId="{DC05FB7F-4E9B-4A54-AF42-B0A08A82AD30}" srcOrd="1" destOrd="0" presId="urn:microsoft.com/office/officeart/2008/layout/LinedList"/>
    <dgm:cxn modelId="{76E00CAD-3CC4-490D-BE5A-F546E7276F96}" type="presParOf" srcId="{358D85CA-C36D-44EF-9BCC-A414BC70EC7C}" destId="{BD796B43-B538-405F-B6FD-8D4EBB661A9D}" srcOrd="4" destOrd="0" presId="urn:microsoft.com/office/officeart/2008/layout/LinedList"/>
    <dgm:cxn modelId="{663A6007-9926-4796-AE0F-BA22BAB352EF}" type="presParOf" srcId="{358D85CA-C36D-44EF-9BCC-A414BC70EC7C}" destId="{9035DA5A-4C66-4450-B1D7-E40D22FEF0AB}" srcOrd="5" destOrd="0" presId="urn:microsoft.com/office/officeart/2008/layout/LinedList"/>
    <dgm:cxn modelId="{AD3DEC3D-095E-4B0F-BDA9-43DE9E226C66}" type="presParOf" srcId="{9035DA5A-4C66-4450-B1D7-E40D22FEF0AB}" destId="{B87E769C-6B75-4875-A256-313B4B88AAD5}" srcOrd="0" destOrd="0" presId="urn:microsoft.com/office/officeart/2008/layout/LinedList"/>
    <dgm:cxn modelId="{0961E029-6FFD-4A9A-B0DA-44E9F0EA336B}" type="presParOf" srcId="{9035DA5A-4C66-4450-B1D7-E40D22FEF0AB}" destId="{667711A2-AA53-4E7A-8D73-3918564160F9}" srcOrd="1" destOrd="0" presId="urn:microsoft.com/office/officeart/2008/layout/LinedList"/>
    <dgm:cxn modelId="{A4850D01-109D-4E25-8627-8D5F4A7F320F}" type="presParOf" srcId="{358D85CA-C36D-44EF-9BCC-A414BC70EC7C}" destId="{8E65D8AE-FDFE-4A91-9712-2B6896225DA2}" srcOrd="6" destOrd="0" presId="urn:microsoft.com/office/officeart/2008/layout/LinedList"/>
    <dgm:cxn modelId="{3E84F96E-1CA4-468A-B052-CA81BAE07717}" type="presParOf" srcId="{358D85CA-C36D-44EF-9BCC-A414BC70EC7C}" destId="{8F4CC110-6267-4A44-8290-AFC310AB2131}" srcOrd="7" destOrd="0" presId="urn:microsoft.com/office/officeart/2008/layout/LinedList"/>
    <dgm:cxn modelId="{CD5CB7CB-086F-442A-A5E9-1B0F49D72E5A}" type="presParOf" srcId="{8F4CC110-6267-4A44-8290-AFC310AB2131}" destId="{B418662F-4FBA-4AAF-9DB0-BE2ABBF5FCA3}" srcOrd="0" destOrd="0" presId="urn:microsoft.com/office/officeart/2008/layout/LinedList"/>
    <dgm:cxn modelId="{D9E75048-CD54-49CE-8584-7D68FD135226}" type="presParOf" srcId="{8F4CC110-6267-4A44-8290-AFC310AB2131}" destId="{61C32AE0-35AD-4AAE-B339-BE6D3DE409F6}" srcOrd="1" destOrd="0" presId="urn:microsoft.com/office/officeart/2008/layout/LinedList"/>
    <dgm:cxn modelId="{7ABF03F4-71FE-430B-AEFD-3390D6AC880F}" type="presParOf" srcId="{358D85CA-C36D-44EF-9BCC-A414BC70EC7C}" destId="{30C0FD67-A7A5-4476-8D1C-A1030CDE1FBD}" srcOrd="8" destOrd="0" presId="urn:microsoft.com/office/officeart/2008/layout/LinedList"/>
    <dgm:cxn modelId="{AC604CD8-B663-42DA-934B-328CD1F78D05}" type="presParOf" srcId="{358D85CA-C36D-44EF-9BCC-A414BC70EC7C}" destId="{4BD1BA0A-FE68-4D0E-ACAC-F76F4258872B}" srcOrd="9" destOrd="0" presId="urn:microsoft.com/office/officeart/2008/layout/LinedList"/>
    <dgm:cxn modelId="{AC2564C2-198B-4A7E-8859-58CD720347BE}" type="presParOf" srcId="{4BD1BA0A-FE68-4D0E-ACAC-F76F4258872B}" destId="{234223D9-C93B-4694-A785-915D2D151D3A}" srcOrd="0" destOrd="0" presId="urn:microsoft.com/office/officeart/2008/layout/LinedList"/>
    <dgm:cxn modelId="{3E90288E-C647-4A92-9DB4-9DACB772D1CA}" type="presParOf" srcId="{4BD1BA0A-FE68-4D0E-ACAC-F76F4258872B}" destId="{D2D731C9-ACF0-4774-9881-668D23EBE6C2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1785D9C-5E19-448A-8050-B75E0A5A8CBF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437C20AE-271C-425A-9AC9-39084F264B9F}">
      <dgm:prSet/>
      <dgm:spPr/>
      <dgm:t>
        <a:bodyPr/>
        <a:lstStyle/>
        <a:p>
          <a:r>
            <a:rPr lang="en-US"/>
            <a:t>• Ignoring patients with MUS is ethically indefensible</a:t>
          </a:r>
        </a:p>
      </dgm:t>
    </dgm:pt>
    <dgm:pt modelId="{4499A53C-960F-4326-AE83-BF6C24512821}" type="parTrans" cxnId="{E6D20DF9-6193-4B73-A54B-4914F6C6A367}">
      <dgm:prSet/>
      <dgm:spPr/>
      <dgm:t>
        <a:bodyPr/>
        <a:lstStyle/>
        <a:p>
          <a:endParaRPr lang="en-US"/>
        </a:p>
      </dgm:t>
    </dgm:pt>
    <dgm:pt modelId="{539D0158-1E52-427C-A7F5-3BB2823586FF}" type="sibTrans" cxnId="{E6D20DF9-6193-4B73-A54B-4914F6C6A367}">
      <dgm:prSet/>
      <dgm:spPr/>
      <dgm:t>
        <a:bodyPr/>
        <a:lstStyle/>
        <a:p>
          <a:endParaRPr lang="en-US"/>
        </a:p>
      </dgm:t>
    </dgm:pt>
    <dgm:pt modelId="{6CA639B2-9FD0-4EE1-9AD1-9C944DBA05CC}">
      <dgm:prSet/>
      <dgm:spPr/>
      <dgm:t>
        <a:bodyPr/>
        <a:lstStyle/>
        <a:p>
          <a:r>
            <a:rPr lang="en-US"/>
            <a:t>• Violates:</a:t>
          </a:r>
        </a:p>
      </dgm:t>
    </dgm:pt>
    <dgm:pt modelId="{21932952-CA00-48A3-8651-E522DC5AA6E9}" type="parTrans" cxnId="{FF832613-BC9B-4045-AC6C-1C6D12799F6E}">
      <dgm:prSet/>
      <dgm:spPr/>
      <dgm:t>
        <a:bodyPr/>
        <a:lstStyle/>
        <a:p>
          <a:endParaRPr lang="en-US"/>
        </a:p>
      </dgm:t>
    </dgm:pt>
    <dgm:pt modelId="{5210C153-4E0A-408B-8A6A-8D71BFE4A62F}" type="sibTrans" cxnId="{FF832613-BC9B-4045-AC6C-1C6D12799F6E}">
      <dgm:prSet/>
      <dgm:spPr/>
      <dgm:t>
        <a:bodyPr/>
        <a:lstStyle/>
        <a:p>
          <a:endParaRPr lang="en-US"/>
        </a:p>
      </dgm:t>
    </dgm:pt>
    <dgm:pt modelId="{5A52953F-0DA3-4D3A-95AB-EE7A77D51E7B}">
      <dgm:prSet/>
      <dgm:spPr/>
      <dgm:t>
        <a:bodyPr/>
        <a:lstStyle/>
        <a:p>
          <a:r>
            <a:rPr lang="en-US"/>
            <a:t>- Non-Maleficence: Causes psychological harm and delayed </a:t>
          </a:r>
          <a:r>
            <a:rPr lang="en-GB"/>
            <a:t>	</a:t>
          </a:r>
          <a:r>
            <a:rPr lang="en-US"/>
            <a:t>care</a:t>
          </a:r>
        </a:p>
      </dgm:t>
    </dgm:pt>
    <dgm:pt modelId="{E1DA9899-8983-441D-AC37-E9DEB1FEC3D1}" type="parTrans" cxnId="{DDEB142B-93C6-4F7E-8284-21E6F4CB3045}">
      <dgm:prSet/>
      <dgm:spPr/>
      <dgm:t>
        <a:bodyPr/>
        <a:lstStyle/>
        <a:p>
          <a:endParaRPr lang="en-US"/>
        </a:p>
      </dgm:t>
    </dgm:pt>
    <dgm:pt modelId="{B5A12000-5CEC-4766-BB24-2A667A4C1BF8}" type="sibTrans" cxnId="{DDEB142B-93C6-4F7E-8284-21E6F4CB3045}">
      <dgm:prSet/>
      <dgm:spPr/>
      <dgm:t>
        <a:bodyPr/>
        <a:lstStyle/>
        <a:p>
          <a:endParaRPr lang="en-US"/>
        </a:p>
      </dgm:t>
    </dgm:pt>
    <dgm:pt modelId="{5217FAD3-6445-4D75-8412-A94B33839775}">
      <dgm:prSet/>
      <dgm:spPr/>
      <dgm:t>
        <a:bodyPr/>
        <a:lstStyle/>
        <a:p>
          <a:r>
            <a:rPr lang="en-US"/>
            <a:t>- Beneficence: Fails to promote patient well-being</a:t>
          </a:r>
        </a:p>
      </dgm:t>
    </dgm:pt>
    <dgm:pt modelId="{BED9F2A3-0F2A-4225-A93A-4FB5F844648A}" type="parTrans" cxnId="{C36CFA83-FD7D-40F3-980B-55D4F544EE7F}">
      <dgm:prSet/>
      <dgm:spPr/>
      <dgm:t>
        <a:bodyPr/>
        <a:lstStyle/>
        <a:p>
          <a:endParaRPr lang="en-US"/>
        </a:p>
      </dgm:t>
    </dgm:pt>
    <dgm:pt modelId="{A7DF11FC-0FE1-4FE5-9927-7739FF25CA36}" type="sibTrans" cxnId="{C36CFA83-FD7D-40F3-980B-55D4F544EE7F}">
      <dgm:prSet/>
      <dgm:spPr/>
      <dgm:t>
        <a:bodyPr/>
        <a:lstStyle/>
        <a:p>
          <a:endParaRPr lang="en-US"/>
        </a:p>
      </dgm:t>
    </dgm:pt>
    <dgm:pt modelId="{DC87CF4B-919B-490B-B6B2-74B1FF987824}">
      <dgm:prSet/>
      <dgm:spPr/>
      <dgm:t>
        <a:bodyPr/>
        <a:lstStyle/>
        <a:p>
          <a:r>
            <a:rPr lang="en-US"/>
            <a:t>- Autonomy: Disrespects patients’ right to be heard</a:t>
          </a:r>
        </a:p>
      </dgm:t>
    </dgm:pt>
    <dgm:pt modelId="{3590628B-6249-4197-8F5F-F06CAA33BB62}" type="parTrans" cxnId="{6B158C00-58DF-4A66-A7D3-6D4816D91E13}">
      <dgm:prSet/>
      <dgm:spPr/>
      <dgm:t>
        <a:bodyPr/>
        <a:lstStyle/>
        <a:p>
          <a:endParaRPr lang="en-US"/>
        </a:p>
      </dgm:t>
    </dgm:pt>
    <dgm:pt modelId="{00C669A8-5A62-436A-84F5-94685E9EA00D}" type="sibTrans" cxnId="{6B158C00-58DF-4A66-A7D3-6D4816D91E13}">
      <dgm:prSet/>
      <dgm:spPr/>
      <dgm:t>
        <a:bodyPr/>
        <a:lstStyle/>
        <a:p>
          <a:endParaRPr lang="en-US"/>
        </a:p>
      </dgm:t>
    </dgm:pt>
    <dgm:pt modelId="{576AEE61-4DD3-4E47-B15F-8B63BCA9D4E7}">
      <dgm:prSet/>
      <dgm:spPr/>
      <dgm:t>
        <a:bodyPr/>
        <a:lstStyle/>
        <a:p>
          <a:r>
            <a:rPr lang="en-US"/>
            <a:t>- Justice: Reinforces health inequalities and bias</a:t>
          </a:r>
        </a:p>
      </dgm:t>
    </dgm:pt>
    <dgm:pt modelId="{118A08C3-406A-4E3F-8E60-A4BEC5CCDEBC}" type="parTrans" cxnId="{84B28E6E-B20E-4E57-8563-C80F825CCF29}">
      <dgm:prSet/>
      <dgm:spPr/>
      <dgm:t>
        <a:bodyPr/>
        <a:lstStyle/>
        <a:p>
          <a:endParaRPr lang="en-US"/>
        </a:p>
      </dgm:t>
    </dgm:pt>
    <dgm:pt modelId="{E47A95C6-BA3C-422B-BCC9-C86EC824083D}" type="sibTrans" cxnId="{84B28E6E-B20E-4E57-8563-C80F825CCF29}">
      <dgm:prSet/>
      <dgm:spPr/>
      <dgm:t>
        <a:bodyPr/>
        <a:lstStyle/>
        <a:p>
          <a:endParaRPr lang="en-US"/>
        </a:p>
      </dgm:t>
    </dgm:pt>
    <dgm:pt modelId="{B07A2762-DB3D-4F49-9938-11398DF910FF}">
      <dgm:prSet/>
      <dgm:spPr/>
      <dgm:t>
        <a:bodyPr/>
        <a:lstStyle/>
        <a:p>
          <a:r>
            <a:rPr lang="en-US"/>
            <a:t>• Contravenes professional codes (e.g., GMC guidance)</a:t>
          </a:r>
        </a:p>
      </dgm:t>
    </dgm:pt>
    <dgm:pt modelId="{823556C0-05F5-4768-8D5B-874B1FD67042}" type="parTrans" cxnId="{C3DE0C41-6D71-4EF6-97C5-82624203D023}">
      <dgm:prSet/>
      <dgm:spPr/>
      <dgm:t>
        <a:bodyPr/>
        <a:lstStyle/>
        <a:p>
          <a:endParaRPr lang="en-US"/>
        </a:p>
      </dgm:t>
    </dgm:pt>
    <dgm:pt modelId="{6A2552E8-778A-47D6-92AB-3D9BB309D858}" type="sibTrans" cxnId="{C3DE0C41-6D71-4EF6-97C5-82624203D023}">
      <dgm:prSet/>
      <dgm:spPr/>
      <dgm:t>
        <a:bodyPr/>
        <a:lstStyle/>
        <a:p>
          <a:endParaRPr lang="en-US"/>
        </a:p>
      </dgm:t>
    </dgm:pt>
    <dgm:pt modelId="{1AD14F7B-DC16-46B2-B8EA-FECA78DAC638}">
      <dgm:prSet/>
      <dgm:spPr/>
      <dgm:t>
        <a:bodyPr/>
        <a:lstStyle/>
        <a:p>
          <a:r>
            <a:rPr lang="en-US"/>
            <a:t>• Risks epistemic injustice and medical gaslighting</a:t>
          </a:r>
        </a:p>
      </dgm:t>
    </dgm:pt>
    <dgm:pt modelId="{36690DBF-8540-4559-8053-A4E9078047E1}" type="parTrans" cxnId="{3F738FAE-35D4-4275-B3E0-0E234AECD601}">
      <dgm:prSet/>
      <dgm:spPr/>
      <dgm:t>
        <a:bodyPr/>
        <a:lstStyle/>
        <a:p>
          <a:endParaRPr lang="en-US"/>
        </a:p>
      </dgm:t>
    </dgm:pt>
    <dgm:pt modelId="{29F580C1-AE65-43C1-B663-E4B8D47444D6}" type="sibTrans" cxnId="{3F738FAE-35D4-4275-B3E0-0E234AECD601}">
      <dgm:prSet/>
      <dgm:spPr/>
      <dgm:t>
        <a:bodyPr/>
        <a:lstStyle/>
        <a:p>
          <a:endParaRPr lang="en-US"/>
        </a:p>
      </dgm:t>
    </dgm:pt>
    <dgm:pt modelId="{3FC4F1DA-4F88-4FB2-9B57-02BCC5978B8A}" type="pres">
      <dgm:prSet presAssocID="{41785D9C-5E19-448A-8050-B75E0A5A8CBF}" presName="diagram" presStyleCnt="0">
        <dgm:presLayoutVars>
          <dgm:dir/>
          <dgm:resizeHandles val="exact"/>
        </dgm:presLayoutVars>
      </dgm:prSet>
      <dgm:spPr/>
    </dgm:pt>
    <dgm:pt modelId="{C81EDD59-D201-4661-BBC9-79BDEAE65297}" type="pres">
      <dgm:prSet presAssocID="{437C20AE-271C-425A-9AC9-39084F264B9F}" presName="node" presStyleLbl="node1" presStyleIdx="0" presStyleCnt="8">
        <dgm:presLayoutVars>
          <dgm:bulletEnabled val="1"/>
        </dgm:presLayoutVars>
      </dgm:prSet>
      <dgm:spPr/>
    </dgm:pt>
    <dgm:pt modelId="{DF50F178-6670-4467-967A-91F2939D58DF}" type="pres">
      <dgm:prSet presAssocID="{539D0158-1E52-427C-A7F5-3BB2823586FF}" presName="sibTrans" presStyleCnt="0"/>
      <dgm:spPr/>
    </dgm:pt>
    <dgm:pt modelId="{262A7A86-2623-4AE1-BDCE-922EE54D2052}" type="pres">
      <dgm:prSet presAssocID="{6CA639B2-9FD0-4EE1-9AD1-9C944DBA05CC}" presName="node" presStyleLbl="node1" presStyleIdx="1" presStyleCnt="8">
        <dgm:presLayoutVars>
          <dgm:bulletEnabled val="1"/>
        </dgm:presLayoutVars>
      </dgm:prSet>
      <dgm:spPr/>
    </dgm:pt>
    <dgm:pt modelId="{5339F0BE-0E35-4F52-8937-57BCD2AB76A5}" type="pres">
      <dgm:prSet presAssocID="{5210C153-4E0A-408B-8A6A-8D71BFE4A62F}" presName="sibTrans" presStyleCnt="0"/>
      <dgm:spPr/>
    </dgm:pt>
    <dgm:pt modelId="{58489179-6445-4C34-B1F6-90ABC7C7B958}" type="pres">
      <dgm:prSet presAssocID="{5A52953F-0DA3-4D3A-95AB-EE7A77D51E7B}" presName="node" presStyleLbl="node1" presStyleIdx="2" presStyleCnt="8">
        <dgm:presLayoutVars>
          <dgm:bulletEnabled val="1"/>
        </dgm:presLayoutVars>
      </dgm:prSet>
      <dgm:spPr/>
    </dgm:pt>
    <dgm:pt modelId="{57B5A0A0-9DAB-44B4-ADB8-0227DF7CB0E3}" type="pres">
      <dgm:prSet presAssocID="{B5A12000-5CEC-4766-BB24-2A667A4C1BF8}" presName="sibTrans" presStyleCnt="0"/>
      <dgm:spPr/>
    </dgm:pt>
    <dgm:pt modelId="{29CE423F-C8D7-4F1A-959E-DD843B5B90A4}" type="pres">
      <dgm:prSet presAssocID="{5217FAD3-6445-4D75-8412-A94B33839775}" presName="node" presStyleLbl="node1" presStyleIdx="3" presStyleCnt="8">
        <dgm:presLayoutVars>
          <dgm:bulletEnabled val="1"/>
        </dgm:presLayoutVars>
      </dgm:prSet>
      <dgm:spPr/>
    </dgm:pt>
    <dgm:pt modelId="{94F8AD52-4E97-428B-B144-609F88E953A4}" type="pres">
      <dgm:prSet presAssocID="{A7DF11FC-0FE1-4FE5-9927-7739FF25CA36}" presName="sibTrans" presStyleCnt="0"/>
      <dgm:spPr/>
    </dgm:pt>
    <dgm:pt modelId="{A93AEE83-22B3-4C05-B9CC-AB959A2A5C4B}" type="pres">
      <dgm:prSet presAssocID="{DC87CF4B-919B-490B-B6B2-74B1FF987824}" presName="node" presStyleLbl="node1" presStyleIdx="4" presStyleCnt="8">
        <dgm:presLayoutVars>
          <dgm:bulletEnabled val="1"/>
        </dgm:presLayoutVars>
      </dgm:prSet>
      <dgm:spPr/>
    </dgm:pt>
    <dgm:pt modelId="{351711E0-C952-4417-B3D0-278DE31F0AB7}" type="pres">
      <dgm:prSet presAssocID="{00C669A8-5A62-436A-84F5-94685E9EA00D}" presName="sibTrans" presStyleCnt="0"/>
      <dgm:spPr/>
    </dgm:pt>
    <dgm:pt modelId="{0B62C684-9BF6-4577-AE13-D87F7314C2C7}" type="pres">
      <dgm:prSet presAssocID="{576AEE61-4DD3-4E47-B15F-8B63BCA9D4E7}" presName="node" presStyleLbl="node1" presStyleIdx="5" presStyleCnt="8">
        <dgm:presLayoutVars>
          <dgm:bulletEnabled val="1"/>
        </dgm:presLayoutVars>
      </dgm:prSet>
      <dgm:spPr/>
    </dgm:pt>
    <dgm:pt modelId="{6AFDE627-7575-4E3D-B0C6-0BC7B19193E2}" type="pres">
      <dgm:prSet presAssocID="{E47A95C6-BA3C-422B-BCC9-C86EC824083D}" presName="sibTrans" presStyleCnt="0"/>
      <dgm:spPr/>
    </dgm:pt>
    <dgm:pt modelId="{2DAD0723-C608-4466-9051-112F9FEC0FA1}" type="pres">
      <dgm:prSet presAssocID="{B07A2762-DB3D-4F49-9938-11398DF910FF}" presName="node" presStyleLbl="node1" presStyleIdx="6" presStyleCnt="8">
        <dgm:presLayoutVars>
          <dgm:bulletEnabled val="1"/>
        </dgm:presLayoutVars>
      </dgm:prSet>
      <dgm:spPr/>
    </dgm:pt>
    <dgm:pt modelId="{58D04703-DF4B-4E45-B9FC-31AA30A085BD}" type="pres">
      <dgm:prSet presAssocID="{6A2552E8-778A-47D6-92AB-3D9BB309D858}" presName="sibTrans" presStyleCnt="0"/>
      <dgm:spPr/>
    </dgm:pt>
    <dgm:pt modelId="{7156139F-5755-42EC-860F-323196AEDD56}" type="pres">
      <dgm:prSet presAssocID="{1AD14F7B-DC16-46B2-B8EA-FECA78DAC638}" presName="node" presStyleLbl="node1" presStyleIdx="7" presStyleCnt="8">
        <dgm:presLayoutVars>
          <dgm:bulletEnabled val="1"/>
        </dgm:presLayoutVars>
      </dgm:prSet>
      <dgm:spPr/>
    </dgm:pt>
  </dgm:ptLst>
  <dgm:cxnLst>
    <dgm:cxn modelId="{6B158C00-58DF-4A66-A7D3-6D4816D91E13}" srcId="{41785D9C-5E19-448A-8050-B75E0A5A8CBF}" destId="{DC87CF4B-919B-490B-B6B2-74B1FF987824}" srcOrd="4" destOrd="0" parTransId="{3590628B-6249-4197-8F5F-F06CAA33BB62}" sibTransId="{00C669A8-5A62-436A-84F5-94685E9EA00D}"/>
    <dgm:cxn modelId="{FF832613-BC9B-4045-AC6C-1C6D12799F6E}" srcId="{41785D9C-5E19-448A-8050-B75E0A5A8CBF}" destId="{6CA639B2-9FD0-4EE1-9AD1-9C944DBA05CC}" srcOrd="1" destOrd="0" parTransId="{21932952-CA00-48A3-8651-E522DC5AA6E9}" sibTransId="{5210C153-4E0A-408B-8A6A-8D71BFE4A62F}"/>
    <dgm:cxn modelId="{74D5FC18-720D-4B92-A808-65FDA6EFB913}" type="presOf" srcId="{1AD14F7B-DC16-46B2-B8EA-FECA78DAC638}" destId="{7156139F-5755-42EC-860F-323196AEDD56}" srcOrd="0" destOrd="0" presId="urn:microsoft.com/office/officeart/2005/8/layout/default"/>
    <dgm:cxn modelId="{5764C827-1B29-4BC6-97B4-679C54BA36E2}" type="presOf" srcId="{5217FAD3-6445-4D75-8412-A94B33839775}" destId="{29CE423F-C8D7-4F1A-959E-DD843B5B90A4}" srcOrd="0" destOrd="0" presId="urn:microsoft.com/office/officeart/2005/8/layout/default"/>
    <dgm:cxn modelId="{DDEB142B-93C6-4F7E-8284-21E6F4CB3045}" srcId="{41785D9C-5E19-448A-8050-B75E0A5A8CBF}" destId="{5A52953F-0DA3-4D3A-95AB-EE7A77D51E7B}" srcOrd="2" destOrd="0" parTransId="{E1DA9899-8983-441D-AC37-E9DEB1FEC3D1}" sibTransId="{B5A12000-5CEC-4766-BB24-2A667A4C1BF8}"/>
    <dgm:cxn modelId="{C3DE0C41-6D71-4EF6-97C5-82624203D023}" srcId="{41785D9C-5E19-448A-8050-B75E0A5A8CBF}" destId="{B07A2762-DB3D-4F49-9938-11398DF910FF}" srcOrd="6" destOrd="0" parTransId="{823556C0-05F5-4768-8D5B-874B1FD67042}" sibTransId="{6A2552E8-778A-47D6-92AB-3D9BB309D858}"/>
    <dgm:cxn modelId="{84B28E6E-B20E-4E57-8563-C80F825CCF29}" srcId="{41785D9C-5E19-448A-8050-B75E0A5A8CBF}" destId="{576AEE61-4DD3-4E47-B15F-8B63BCA9D4E7}" srcOrd="5" destOrd="0" parTransId="{118A08C3-406A-4E3F-8E60-A4BEC5CCDEBC}" sibTransId="{E47A95C6-BA3C-422B-BCC9-C86EC824083D}"/>
    <dgm:cxn modelId="{8037CE79-FE20-4866-94B2-86E03C867373}" type="presOf" srcId="{576AEE61-4DD3-4E47-B15F-8B63BCA9D4E7}" destId="{0B62C684-9BF6-4577-AE13-D87F7314C2C7}" srcOrd="0" destOrd="0" presId="urn:microsoft.com/office/officeart/2005/8/layout/default"/>
    <dgm:cxn modelId="{C36CFA83-FD7D-40F3-980B-55D4F544EE7F}" srcId="{41785D9C-5E19-448A-8050-B75E0A5A8CBF}" destId="{5217FAD3-6445-4D75-8412-A94B33839775}" srcOrd="3" destOrd="0" parTransId="{BED9F2A3-0F2A-4225-A93A-4FB5F844648A}" sibTransId="{A7DF11FC-0FE1-4FE5-9927-7739FF25CA36}"/>
    <dgm:cxn modelId="{D3618091-D396-42AB-B44E-BDB81F973705}" type="presOf" srcId="{41785D9C-5E19-448A-8050-B75E0A5A8CBF}" destId="{3FC4F1DA-4F88-4FB2-9B57-02BCC5978B8A}" srcOrd="0" destOrd="0" presId="urn:microsoft.com/office/officeart/2005/8/layout/default"/>
    <dgm:cxn modelId="{25C5BE91-58A3-4179-A6BA-4D38844A365C}" type="presOf" srcId="{437C20AE-271C-425A-9AC9-39084F264B9F}" destId="{C81EDD59-D201-4661-BBC9-79BDEAE65297}" srcOrd="0" destOrd="0" presId="urn:microsoft.com/office/officeart/2005/8/layout/default"/>
    <dgm:cxn modelId="{2DB56495-00E0-4672-B8B7-AA2A4CB4E12C}" type="presOf" srcId="{DC87CF4B-919B-490B-B6B2-74B1FF987824}" destId="{A93AEE83-22B3-4C05-B9CC-AB959A2A5C4B}" srcOrd="0" destOrd="0" presId="urn:microsoft.com/office/officeart/2005/8/layout/default"/>
    <dgm:cxn modelId="{A7E46EA6-0239-442F-9DBA-29A591B9E19F}" type="presOf" srcId="{B07A2762-DB3D-4F49-9938-11398DF910FF}" destId="{2DAD0723-C608-4466-9051-112F9FEC0FA1}" srcOrd="0" destOrd="0" presId="urn:microsoft.com/office/officeart/2005/8/layout/default"/>
    <dgm:cxn modelId="{3F738FAE-35D4-4275-B3E0-0E234AECD601}" srcId="{41785D9C-5E19-448A-8050-B75E0A5A8CBF}" destId="{1AD14F7B-DC16-46B2-B8EA-FECA78DAC638}" srcOrd="7" destOrd="0" parTransId="{36690DBF-8540-4559-8053-A4E9078047E1}" sibTransId="{29F580C1-AE65-43C1-B663-E4B8D47444D6}"/>
    <dgm:cxn modelId="{F6A780D1-B4D9-42B9-BA48-B0784FB02DC1}" type="presOf" srcId="{6CA639B2-9FD0-4EE1-9AD1-9C944DBA05CC}" destId="{262A7A86-2623-4AE1-BDCE-922EE54D2052}" srcOrd="0" destOrd="0" presId="urn:microsoft.com/office/officeart/2005/8/layout/default"/>
    <dgm:cxn modelId="{374720F8-C959-436A-BFF9-141953A3FF02}" type="presOf" srcId="{5A52953F-0DA3-4D3A-95AB-EE7A77D51E7B}" destId="{58489179-6445-4C34-B1F6-90ABC7C7B958}" srcOrd="0" destOrd="0" presId="urn:microsoft.com/office/officeart/2005/8/layout/default"/>
    <dgm:cxn modelId="{E6D20DF9-6193-4B73-A54B-4914F6C6A367}" srcId="{41785D9C-5E19-448A-8050-B75E0A5A8CBF}" destId="{437C20AE-271C-425A-9AC9-39084F264B9F}" srcOrd="0" destOrd="0" parTransId="{4499A53C-960F-4326-AE83-BF6C24512821}" sibTransId="{539D0158-1E52-427C-A7F5-3BB2823586FF}"/>
    <dgm:cxn modelId="{37FBBACC-B3E7-434A-B1B7-BF3E27AC43BD}" type="presParOf" srcId="{3FC4F1DA-4F88-4FB2-9B57-02BCC5978B8A}" destId="{C81EDD59-D201-4661-BBC9-79BDEAE65297}" srcOrd="0" destOrd="0" presId="urn:microsoft.com/office/officeart/2005/8/layout/default"/>
    <dgm:cxn modelId="{AB43FD32-F232-4F71-96D8-BEA643F6C5D2}" type="presParOf" srcId="{3FC4F1DA-4F88-4FB2-9B57-02BCC5978B8A}" destId="{DF50F178-6670-4467-967A-91F2939D58DF}" srcOrd="1" destOrd="0" presId="urn:microsoft.com/office/officeart/2005/8/layout/default"/>
    <dgm:cxn modelId="{A4682ECC-6A57-4A70-BC43-D0FDA72C0762}" type="presParOf" srcId="{3FC4F1DA-4F88-4FB2-9B57-02BCC5978B8A}" destId="{262A7A86-2623-4AE1-BDCE-922EE54D2052}" srcOrd="2" destOrd="0" presId="urn:microsoft.com/office/officeart/2005/8/layout/default"/>
    <dgm:cxn modelId="{28055227-1829-4AE8-8AA9-F2A217055E9B}" type="presParOf" srcId="{3FC4F1DA-4F88-4FB2-9B57-02BCC5978B8A}" destId="{5339F0BE-0E35-4F52-8937-57BCD2AB76A5}" srcOrd="3" destOrd="0" presId="urn:microsoft.com/office/officeart/2005/8/layout/default"/>
    <dgm:cxn modelId="{072760FD-32A2-4875-A8F8-AFC5294BD87E}" type="presParOf" srcId="{3FC4F1DA-4F88-4FB2-9B57-02BCC5978B8A}" destId="{58489179-6445-4C34-B1F6-90ABC7C7B958}" srcOrd="4" destOrd="0" presId="urn:microsoft.com/office/officeart/2005/8/layout/default"/>
    <dgm:cxn modelId="{D77283D6-0AC2-48EA-B8D6-C78F270F7FD7}" type="presParOf" srcId="{3FC4F1DA-4F88-4FB2-9B57-02BCC5978B8A}" destId="{57B5A0A0-9DAB-44B4-ADB8-0227DF7CB0E3}" srcOrd="5" destOrd="0" presId="urn:microsoft.com/office/officeart/2005/8/layout/default"/>
    <dgm:cxn modelId="{8197B756-C3BC-4385-9A55-B2A7C80F50FE}" type="presParOf" srcId="{3FC4F1DA-4F88-4FB2-9B57-02BCC5978B8A}" destId="{29CE423F-C8D7-4F1A-959E-DD843B5B90A4}" srcOrd="6" destOrd="0" presId="urn:microsoft.com/office/officeart/2005/8/layout/default"/>
    <dgm:cxn modelId="{863C1A65-51C1-4CCF-AB51-634EDA057E18}" type="presParOf" srcId="{3FC4F1DA-4F88-4FB2-9B57-02BCC5978B8A}" destId="{94F8AD52-4E97-428B-B144-609F88E953A4}" srcOrd="7" destOrd="0" presId="urn:microsoft.com/office/officeart/2005/8/layout/default"/>
    <dgm:cxn modelId="{F5D9A009-2D5D-4656-AB95-B5BFC980218F}" type="presParOf" srcId="{3FC4F1DA-4F88-4FB2-9B57-02BCC5978B8A}" destId="{A93AEE83-22B3-4C05-B9CC-AB959A2A5C4B}" srcOrd="8" destOrd="0" presId="urn:microsoft.com/office/officeart/2005/8/layout/default"/>
    <dgm:cxn modelId="{B8CE9629-654E-4548-9E1F-0998D13762F5}" type="presParOf" srcId="{3FC4F1DA-4F88-4FB2-9B57-02BCC5978B8A}" destId="{351711E0-C952-4417-B3D0-278DE31F0AB7}" srcOrd="9" destOrd="0" presId="urn:microsoft.com/office/officeart/2005/8/layout/default"/>
    <dgm:cxn modelId="{55E50D46-0A6C-4B1B-9135-F1BC1C26D664}" type="presParOf" srcId="{3FC4F1DA-4F88-4FB2-9B57-02BCC5978B8A}" destId="{0B62C684-9BF6-4577-AE13-D87F7314C2C7}" srcOrd="10" destOrd="0" presId="urn:microsoft.com/office/officeart/2005/8/layout/default"/>
    <dgm:cxn modelId="{056F8D9D-6D87-46B6-8262-2AE56DBA8166}" type="presParOf" srcId="{3FC4F1DA-4F88-4FB2-9B57-02BCC5978B8A}" destId="{6AFDE627-7575-4E3D-B0C6-0BC7B19193E2}" srcOrd="11" destOrd="0" presId="urn:microsoft.com/office/officeart/2005/8/layout/default"/>
    <dgm:cxn modelId="{BFB9B3C3-52D0-493E-9482-AC914FAFC626}" type="presParOf" srcId="{3FC4F1DA-4F88-4FB2-9B57-02BCC5978B8A}" destId="{2DAD0723-C608-4466-9051-112F9FEC0FA1}" srcOrd="12" destOrd="0" presId="urn:microsoft.com/office/officeart/2005/8/layout/default"/>
    <dgm:cxn modelId="{81BCA7DD-2CAB-4C95-A41E-4C73A20946CD}" type="presParOf" srcId="{3FC4F1DA-4F88-4FB2-9B57-02BCC5978B8A}" destId="{58D04703-DF4B-4E45-B9FC-31AA30A085BD}" srcOrd="13" destOrd="0" presId="urn:microsoft.com/office/officeart/2005/8/layout/default"/>
    <dgm:cxn modelId="{2EDEF3C7-85EB-4B8A-A01F-C1015D20FC03}" type="presParOf" srcId="{3FC4F1DA-4F88-4FB2-9B57-02BCC5978B8A}" destId="{7156139F-5755-42EC-860F-323196AEDD56}" srcOrd="1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E64DBE2-BCBD-4EF0-9BFD-E89084627294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DA19043A-6567-49D1-961E-476DAFE55279}">
      <dgm:prSet/>
      <dgm:spPr/>
      <dgm:t>
        <a:bodyPr/>
        <a:lstStyle/>
        <a:p>
          <a:r>
            <a:rPr lang="en-US"/>
            <a:t>• 32-year-old woman with chronic pain and fatigue, labelled 'anxious'</a:t>
          </a:r>
        </a:p>
      </dgm:t>
    </dgm:pt>
    <dgm:pt modelId="{62B1E2D7-3F65-4275-AFCD-6DFC4D28F802}" type="parTrans" cxnId="{AC830B9A-0085-4752-8D91-6E0E7C40BB5A}">
      <dgm:prSet/>
      <dgm:spPr/>
      <dgm:t>
        <a:bodyPr/>
        <a:lstStyle/>
        <a:p>
          <a:endParaRPr lang="en-US"/>
        </a:p>
      </dgm:t>
    </dgm:pt>
    <dgm:pt modelId="{D8BC098F-2861-49CF-B5E3-57E7687FC501}" type="sibTrans" cxnId="{AC830B9A-0085-4752-8D91-6E0E7C40BB5A}">
      <dgm:prSet/>
      <dgm:spPr/>
      <dgm:t>
        <a:bodyPr/>
        <a:lstStyle/>
        <a:p>
          <a:endParaRPr lang="en-US"/>
        </a:p>
      </dgm:t>
    </dgm:pt>
    <dgm:pt modelId="{E18EF9F3-6824-4E1D-85D8-EDAA40DBA816}">
      <dgm:prSet/>
      <dgm:spPr/>
      <dgm:t>
        <a:bodyPr/>
        <a:lstStyle/>
        <a:p>
          <a:r>
            <a:rPr lang="en-US"/>
            <a:t>• Risk of diagnostic overshadowing</a:t>
          </a:r>
        </a:p>
      </dgm:t>
    </dgm:pt>
    <dgm:pt modelId="{721C3538-ACAF-431A-9703-73AC2D28D9CD}" type="parTrans" cxnId="{276500A7-386C-453A-96C7-A8AAD8856433}">
      <dgm:prSet/>
      <dgm:spPr/>
      <dgm:t>
        <a:bodyPr/>
        <a:lstStyle/>
        <a:p>
          <a:endParaRPr lang="en-US"/>
        </a:p>
      </dgm:t>
    </dgm:pt>
    <dgm:pt modelId="{DFE7D505-1775-4670-92EC-C42EAE0BAB80}" type="sibTrans" cxnId="{276500A7-386C-453A-96C7-A8AAD8856433}">
      <dgm:prSet/>
      <dgm:spPr/>
      <dgm:t>
        <a:bodyPr/>
        <a:lstStyle/>
        <a:p>
          <a:endParaRPr lang="en-US"/>
        </a:p>
      </dgm:t>
    </dgm:pt>
    <dgm:pt modelId="{803A69AD-A77C-4A5A-BCF5-BC1B219A6E16}">
      <dgm:prSet/>
      <dgm:spPr/>
      <dgm:t>
        <a:bodyPr/>
        <a:lstStyle/>
        <a:p>
          <a:r>
            <a:rPr lang="en-US"/>
            <a:t>• Validate experience without overmedicalising</a:t>
          </a:r>
        </a:p>
      </dgm:t>
    </dgm:pt>
    <dgm:pt modelId="{6C95E7B0-BDC9-43B2-9B16-D4D057264DA3}" type="parTrans" cxnId="{BDAB14ED-F035-4EE6-9738-23758A3591BD}">
      <dgm:prSet/>
      <dgm:spPr/>
      <dgm:t>
        <a:bodyPr/>
        <a:lstStyle/>
        <a:p>
          <a:endParaRPr lang="en-US"/>
        </a:p>
      </dgm:t>
    </dgm:pt>
    <dgm:pt modelId="{EB81D686-184B-4793-B039-264A1E0C8655}" type="sibTrans" cxnId="{BDAB14ED-F035-4EE6-9738-23758A3591BD}">
      <dgm:prSet/>
      <dgm:spPr/>
      <dgm:t>
        <a:bodyPr/>
        <a:lstStyle/>
        <a:p>
          <a:endParaRPr lang="en-US"/>
        </a:p>
      </dgm:t>
    </dgm:pt>
    <dgm:pt modelId="{A926E67C-3727-4BEF-8BD4-398C14E7D80D}">
      <dgm:prSet/>
      <dgm:spPr/>
      <dgm:t>
        <a:bodyPr/>
        <a:lstStyle/>
        <a:p>
          <a:r>
            <a:rPr lang="en-US"/>
            <a:t>• Ethical issue: gaslighting can be unintentional but harmful</a:t>
          </a:r>
        </a:p>
      </dgm:t>
    </dgm:pt>
    <dgm:pt modelId="{2870A2A7-E2F1-4DDC-BA50-E52DA4B36BAE}" type="parTrans" cxnId="{4DDA0FA7-F215-421C-827B-2C2CDD1A6F0B}">
      <dgm:prSet/>
      <dgm:spPr/>
      <dgm:t>
        <a:bodyPr/>
        <a:lstStyle/>
        <a:p>
          <a:endParaRPr lang="en-US"/>
        </a:p>
      </dgm:t>
    </dgm:pt>
    <dgm:pt modelId="{EA88ED6B-1517-4E3C-9A48-6E8280427E3A}" type="sibTrans" cxnId="{4DDA0FA7-F215-421C-827B-2C2CDD1A6F0B}">
      <dgm:prSet/>
      <dgm:spPr/>
      <dgm:t>
        <a:bodyPr/>
        <a:lstStyle/>
        <a:p>
          <a:endParaRPr lang="en-US"/>
        </a:p>
      </dgm:t>
    </dgm:pt>
    <dgm:pt modelId="{D44BC684-5B9D-4907-874C-1E5CD7FE505B}" type="pres">
      <dgm:prSet presAssocID="{CE64DBE2-BCBD-4EF0-9BFD-E89084627294}" presName="linear" presStyleCnt="0">
        <dgm:presLayoutVars>
          <dgm:animLvl val="lvl"/>
          <dgm:resizeHandles val="exact"/>
        </dgm:presLayoutVars>
      </dgm:prSet>
      <dgm:spPr/>
    </dgm:pt>
    <dgm:pt modelId="{FCC6BA44-F300-4FC6-ABEA-24954A51E83C}" type="pres">
      <dgm:prSet presAssocID="{DA19043A-6567-49D1-961E-476DAFE55279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58A803D1-A7B6-461B-B8DF-2B19EE7211E1}" type="pres">
      <dgm:prSet presAssocID="{D8BC098F-2861-49CF-B5E3-57E7687FC501}" presName="spacer" presStyleCnt="0"/>
      <dgm:spPr/>
    </dgm:pt>
    <dgm:pt modelId="{738CB1EF-62BA-4F6D-A466-113ACC1BDF12}" type="pres">
      <dgm:prSet presAssocID="{E18EF9F3-6824-4E1D-85D8-EDAA40DBA816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893D091F-DEF8-4A4D-B342-B03F82AA06F7}" type="pres">
      <dgm:prSet presAssocID="{DFE7D505-1775-4670-92EC-C42EAE0BAB80}" presName="spacer" presStyleCnt="0"/>
      <dgm:spPr/>
    </dgm:pt>
    <dgm:pt modelId="{62E30F3E-369A-4A86-855D-FF3CCFE69935}" type="pres">
      <dgm:prSet presAssocID="{803A69AD-A77C-4A5A-BCF5-BC1B219A6E16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687D774D-B56D-46BF-AC19-482195BC13E2}" type="pres">
      <dgm:prSet presAssocID="{EB81D686-184B-4793-B039-264A1E0C8655}" presName="spacer" presStyleCnt="0"/>
      <dgm:spPr/>
    </dgm:pt>
    <dgm:pt modelId="{64AC6A9A-0D0F-47FC-B8CD-AD88503F599C}" type="pres">
      <dgm:prSet presAssocID="{A926E67C-3727-4BEF-8BD4-398C14E7D80D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9AFDFA2A-1BFF-48E9-AB07-596115BD0D92}" type="presOf" srcId="{CE64DBE2-BCBD-4EF0-9BFD-E89084627294}" destId="{D44BC684-5B9D-4907-874C-1E5CD7FE505B}" srcOrd="0" destOrd="0" presId="urn:microsoft.com/office/officeart/2005/8/layout/vList2"/>
    <dgm:cxn modelId="{BCCDA83C-FB47-4E79-BFF6-ADE0A8564CE8}" type="presOf" srcId="{A926E67C-3727-4BEF-8BD4-398C14E7D80D}" destId="{64AC6A9A-0D0F-47FC-B8CD-AD88503F599C}" srcOrd="0" destOrd="0" presId="urn:microsoft.com/office/officeart/2005/8/layout/vList2"/>
    <dgm:cxn modelId="{5BA4BA70-C9E0-4D8B-A1B3-9A0103824BAF}" type="presOf" srcId="{E18EF9F3-6824-4E1D-85D8-EDAA40DBA816}" destId="{738CB1EF-62BA-4F6D-A466-113ACC1BDF12}" srcOrd="0" destOrd="0" presId="urn:microsoft.com/office/officeart/2005/8/layout/vList2"/>
    <dgm:cxn modelId="{44F0E853-1255-4FEF-A806-F7B330EEED43}" type="presOf" srcId="{803A69AD-A77C-4A5A-BCF5-BC1B219A6E16}" destId="{62E30F3E-369A-4A86-855D-FF3CCFE69935}" srcOrd="0" destOrd="0" presId="urn:microsoft.com/office/officeart/2005/8/layout/vList2"/>
    <dgm:cxn modelId="{AC830B9A-0085-4752-8D91-6E0E7C40BB5A}" srcId="{CE64DBE2-BCBD-4EF0-9BFD-E89084627294}" destId="{DA19043A-6567-49D1-961E-476DAFE55279}" srcOrd="0" destOrd="0" parTransId="{62B1E2D7-3F65-4275-AFCD-6DFC4D28F802}" sibTransId="{D8BC098F-2861-49CF-B5E3-57E7687FC501}"/>
    <dgm:cxn modelId="{276500A7-386C-453A-96C7-A8AAD8856433}" srcId="{CE64DBE2-BCBD-4EF0-9BFD-E89084627294}" destId="{E18EF9F3-6824-4E1D-85D8-EDAA40DBA816}" srcOrd="1" destOrd="0" parTransId="{721C3538-ACAF-431A-9703-73AC2D28D9CD}" sibTransId="{DFE7D505-1775-4670-92EC-C42EAE0BAB80}"/>
    <dgm:cxn modelId="{4DDA0FA7-F215-421C-827B-2C2CDD1A6F0B}" srcId="{CE64DBE2-BCBD-4EF0-9BFD-E89084627294}" destId="{A926E67C-3727-4BEF-8BD4-398C14E7D80D}" srcOrd="3" destOrd="0" parTransId="{2870A2A7-E2F1-4DDC-BA50-E52DA4B36BAE}" sibTransId="{EA88ED6B-1517-4E3C-9A48-6E8280427E3A}"/>
    <dgm:cxn modelId="{E039E0E5-027B-4D8C-8A80-2EEF5154A852}" type="presOf" srcId="{DA19043A-6567-49D1-961E-476DAFE55279}" destId="{FCC6BA44-F300-4FC6-ABEA-24954A51E83C}" srcOrd="0" destOrd="0" presId="urn:microsoft.com/office/officeart/2005/8/layout/vList2"/>
    <dgm:cxn modelId="{BDAB14ED-F035-4EE6-9738-23758A3591BD}" srcId="{CE64DBE2-BCBD-4EF0-9BFD-E89084627294}" destId="{803A69AD-A77C-4A5A-BCF5-BC1B219A6E16}" srcOrd="2" destOrd="0" parTransId="{6C95E7B0-BDC9-43B2-9B16-D4D057264DA3}" sibTransId="{EB81D686-184B-4793-B039-264A1E0C8655}"/>
    <dgm:cxn modelId="{592F957F-6E5D-4026-B83B-5DAA48BEF427}" type="presParOf" srcId="{D44BC684-5B9D-4907-874C-1E5CD7FE505B}" destId="{FCC6BA44-F300-4FC6-ABEA-24954A51E83C}" srcOrd="0" destOrd="0" presId="urn:microsoft.com/office/officeart/2005/8/layout/vList2"/>
    <dgm:cxn modelId="{FFC9E840-6048-45FB-B211-D4F8921E2E48}" type="presParOf" srcId="{D44BC684-5B9D-4907-874C-1E5CD7FE505B}" destId="{58A803D1-A7B6-461B-B8DF-2B19EE7211E1}" srcOrd="1" destOrd="0" presId="urn:microsoft.com/office/officeart/2005/8/layout/vList2"/>
    <dgm:cxn modelId="{9329ED85-77AB-4E7F-B529-72FE36C7D3D6}" type="presParOf" srcId="{D44BC684-5B9D-4907-874C-1E5CD7FE505B}" destId="{738CB1EF-62BA-4F6D-A466-113ACC1BDF12}" srcOrd="2" destOrd="0" presId="urn:microsoft.com/office/officeart/2005/8/layout/vList2"/>
    <dgm:cxn modelId="{CB070BFC-D217-45C7-8F88-396D16604AA5}" type="presParOf" srcId="{D44BC684-5B9D-4907-874C-1E5CD7FE505B}" destId="{893D091F-DEF8-4A4D-B342-B03F82AA06F7}" srcOrd="3" destOrd="0" presId="urn:microsoft.com/office/officeart/2005/8/layout/vList2"/>
    <dgm:cxn modelId="{140C6064-A9A4-46AB-A9F4-8C1F7A5DC9BD}" type="presParOf" srcId="{D44BC684-5B9D-4907-874C-1E5CD7FE505B}" destId="{62E30F3E-369A-4A86-855D-FF3CCFE69935}" srcOrd="4" destOrd="0" presId="urn:microsoft.com/office/officeart/2005/8/layout/vList2"/>
    <dgm:cxn modelId="{91459355-23C2-4F8E-B10E-BAB7259E949D}" type="presParOf" srcId="{D44BC684-5B9D-4907-874C-1E5CD7FE505B}" destId="{687D774D-B56D-46BF-AC19-482195BC13E2}" srcOrd="5" destOrd="0" presId="urn:microsoft.com/office/officeart/2005/8/layout/vList2"/>
    <dgm:cxn modelId="{F08835E2-8B17-48E0-8A9B-A8B8688A56D0}" type="presParOf" srcId="{D44BC684-5B9D-4907-874C-1E5CD7FE505B}" destId="{64AC6A9A-0D0F-47FC-B8CD-AD88503F599C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51AA5B7-4470-4CBF-8749-753B795E95C4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A564158F-976F-4A03-BCF8-3811E7C540F2}">
      <dgm:prSet/>
      <dgm:spPr/>
      <dgm:t>
        <a:bodyPr/>
        <a:lstStyle/>
        <a:p>
          <a:r>
            <a:rPr lang="en-US"/>
            <a:t>• 47-year-old man with abdominal pain requests repeated scans</a:t>
          </a:r>
        </a:p>
      </dgm:t>
    </dgm:pt>
    <dgm:pt modelId="{8E049365-2699-446E-B204-B1CEF2D9DD07}" type="parTrans" cxnId="{DEDBAC0C-798B-428F-BCE0-6DC4CC7AC5D8}">
      <dgm:prSet/>
      <dgm:spPr/>
      <dgm:t>
        <a:bodyPr/>
        <a:lstStyle/>
        <a:p>
          <a:endParaRPr lang="en-US"/>
        </a:p>
      </dgm:t>
    </dgm:pt>
    <dgm:pt modelId="{EC98D186-E86A-4000-A068-5AA17EAD1261}" type="sibTrans" cxnId="{DEDBAC0C-798B-428F-BCE0-6DC4CC7AC5D8}">
      <dgm:prSet/>
      <dgm:spPr/>
      <dgm:t>
        <a:bodyPr/>
        <a:lstStyle/>
        <a:p>
          <a:endParaRPr lang="en-US"/>
        </a:p>
      </dgm:t>
    </dgm:pt>
    <dgm:pt modelId="{5BE737E5-71C5-4450-B15F-795A4229D1B6}">
      <dgm:prSet/>
      <dgm:spPr/>
      <dgm:t>
        <a:bodyPr/>
        <a:lstStyle/>
        <a:p>
          <a:r>
            <a:rPr lang="en-US"/>
            <a:t>• Autonomy vs potential harm from over-testing</a:t>
          </a:r>
        </a:p>
      </dgm:t>
    </dgm:pt>
    <dgm:pt modelId="{5586CA8D-AD17-482B-B1EE-7953E89A5190}" type="parTrans" cxnId="{47CBB58B-1F30-4876-AF57-BEAFE075DACD}">
      <dgm:prSet/>
      <dgm:spPr/>
      <dgm:t>
        <a:bodyPr/>
        <a:lstStyle/>
        <a:p>
          <a:endParaRPr lang="en-US"/>
        </a:p>
      </dgm:t>
    </dgm:pt>
    <dgm:pt modelId="{4DC86898-610D-475F-8AEA-F0E808782D1A}" type="sibTrans" cxnId="{47CBB58B-1F30-4876-AF57-BEAFE075DACD}">
      <dgm:prSet/>
      <dgm:spPr/>
      <dgm:t>
        <a:bodyPr/>
        <a:lstStyle/>
        <a:p>
          <a:endParaRPr lang="en-US"/>
        </a:p>
      </dgm:t>
    </dgm:pt>
    <dgm:pt modelId="{98067018-CDA8-4293-AC0A-AC266392EDCA}">
      <dgm:prSet/>
      <dgm:spPr/>
      <dgm:t>
        <a:bodyPr/>
        <a:lstStyle/>
        <a:p>
          <a:r>
            <a:rPr lang="en-US"/>
            <a:t>• Importance of explaining limitations and fostering shared decision-making</a:t>
          </a:r>
        </a:p>
      </dgm:t>
    </dgm:pt>
    <dgm:pt modelId="{DCF45781-0F54-43F8-B56F-E061D2C50A3B}" type="parTrans" cxnId="{441E2979-FE30-4ED3-84EA-0361B392C974}">
      <dgm:prSet/>
      <dgm:spPr/>
      <dgm:t>
        <a:bodyPr/>
        <a:lstStyle/>
        <a:p>
          <a:endParaRPr lang="en-US"/>
        </a:p>
      </dgm:t>
    </dgm:pt>
    <dgm:pt modelId="{B7520151-2D93-4486-B428-6AF108152E6E}" type="sibTrans" cxnId="{441E2979-FE30-4ED3-84EA-0361B392C974}">
      <dgm:prSet/>
      <dgm:spPr/>
      <dgm:t>
        <a:bodyPr/>
        <a:lstStyle/>
        <a:p>
          <a:endParaRPr lang="en-US"/>
        </a:p>
      </dgm:t>
    </dgm:pt>
    <dgm:pt modelId="{4B83F175-587B-4CC0-9914-7121DBE84F2D}" type="pres">
      <dgm:prSet presAssocID="{B51AA5B7-4470-4CBF-8749-753B795E95C4}" presName="linear" presStyleCnt="0">
        <dgm:presLayoutVars>
          <dgm:animLvl val="lvl"/>
          <dgm:resizeHandles val="exact"/>
        </dgm:presLayoutVars>
      </dgm:prSet>
      <dgm:spPr/>
    </dgm:pt>
    <dgm:pt modelId="{C0C866CA-18BB-44B7-9B57-EF8AD8977361}" type="pres">
      <dgm:prSet presAssocID="{A564158F-976F-4A03-BCF8-3811E7C540F2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DDFE57FD-E07E-4BB3-A7C4-C1E08397F455}" type="pres">
      <dgm:prSet presAssocID="{EC98D186-E86A-4000-A068-5AA17EAD1261}" presName="spacer" presStyleCnt="0"/>
      <dgm:spPr/>
    </dgm:pt>
    <dgm:pt modelId="{5533C6FD-CED7-4211-8C0D-02FCA33C177C}" type="pres">
      <dgm:prSet presAssocID="{5BE737E5-71C5-4450-B15F-795A4229D1B6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9F26A5EF-6034-4FAA-800A-C3F4E5684DC2}" type="pres">
      <dgm:prSet presAssocID="{4DC86898-610D-475F-8AEA-F0E808782D1A}" presName="spacer" presStyleCnt="0"/>
      <dgm:spPr/>
    </dgm:pt>
    <dgm:pt modelId="{4C14DF22-CD3B-4999-8AB3-B6434DEF6D6E}" type="pres">
      <dgm:prSet presAssocID="{98067018-CDA8-4293-AC0A-AC266392EDCA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DEDBAC0C-798B-428F-BCE0-6DC4CC7AC5D8}" srcId="{B51AA5B7-4470-4CBF-8749-753B795E95C4}" destId="{A564158F-976F-4A03-BCF8-3811E7C540F2}" srcOrd="0" destOrd="0" parTransId="{8E049365-2699-446E-B204-B1CEF2D9DD07}" sibTransId="{EC98D186-E86A-4000-A068-5AA17EAD1261}"/>
    <dgm:cxn modelId="{E459CB17-7132-4C68-B061-5E4FD7C35E4B}" type="presOf" srcId="{98067018-CDA8-4293-AC0A-AC266392EDCA}" destId="{4C14DF22-CD3B-4999-8AB3-B6434DEF6D6E}" srcOrd="0" destOrd="0" presId="urn:microsoft.com/office/officeart/2005/8/layout/vList2"/>
    <dgm:cxn modelId="{441E2979-FE30-4ED3-84EA-0361B392C974}" srcId="{B51AA5B7-4470-4CBF-8749-753B795E95C4}" destId="{98067018-CDA8-4293-AC0A-AC266392EDCA}" srcOrd="2" destOrd="0" parTransId="{DCF45781-0F54-43F8-B56F-E061D2C50A3B}" sibTransId="{B7520151-2D93-4486-B428-6AF108152E6E}"/>
    <dgm:cxn modelId="{DF4B3487-365B-4A10-9200-FF64C605BBD1}" type="presOf" srcId="{5BE737E5-71C5-4450-B15F-795A4229D1B6}" destId="{5533C6FD-CED7-4211-8C0D-02FCA33C177C}" srcOrd="0" destOrd="0" presId="urn:microsoft.com/office/officeart/2005/8/layout/vList2"/>
    <dgm:cxn modelId="{47CBB58B-1F30-4876-AF57-BEAFE075DACD}" srcId="{B51AA5B7-4470-4CBF-8749-753B795E95C4}" destId="{5BE737E5-71C5-4450-B15F-795A4229D1B6}" srcOrd="1" destOrd="0" parTransId="{5586CA8D-AD17-482B-B1EE-7953E89A5190}" sibTransId="{4DC86898-610D-475F-8AEA-F0E808782D1A}"/>
    <dgm:cxn modelId="{5BBAE0A9-4FE2-4149-82A5-53A146C6A2DD}" type="presOf" srcId="{B51AA5B7-4470-4CBF-8749-753B795E95C4}" destId="{4B83F175-587B-4CC0-9914-7121DBE84F2D}" srcOrd="0" destOrd="0" presId="urn:microsoft.com/office/officeart/2005/8/layout/vList2"/>
    <dgm:cxn modelId="{30F850FC-254E-4718-AD4C-F9D0E22B8D2C}" type="presOf" srcId="{A564158F-976F-4A03-BCF8-3811E7C540F2}" destId="{C0C866CA-18BB-44B7-9B57-EF8AD8977361}" srcOrd="0" destOrd="0" presId="urn:microsoft.com/office/officeart/2005/8/layout/vList2"/>
    <dgm:cxn modelId="{5582463E-67B6-46D9-A8B6-7073558EFE5C}" type="presParOf" srcId="{4B83F175-587B-4CC0-9914-7121DBE84F2D}" destId="{C0C866CA-18BB-44B7-9B57-EF8AD8977361}" srcOrd="0" destOrd="0" presId="urn:microsoft.com/office/officeart/2005/8/layout/vList2"/>
    <dgm:cxn modelId="{02F965F6-04A1-4EDA-9FD0-59748A98A748}" type="presParOf" srcId="{4B83F175-587B-4CC0-9914-7121DBE84F2D}" destId="{DDFE57FD-E07E-4BB3-A7C4-C1E08397F455}" srcOrd="1" destOrd="0" presId="urn:microsoft.com/office/officeart/2005/8/layout/vList2"/>
    <dgm:cxn modelId="{F53F7996-41C9-4FF5-86D9-50CBB30BAB5E}" type="presParOf" srcId="{4B83F175-587B-4CC0-9914-7121DBE84F2D}" destId="{5533C6FD-CED7-4211-8C0D-02FCA33C177C}" srcOrd="2" destOrd="0" presId="urn:microsoft.com/office/officeart/2005/8/layout/vList2"/>
    <dgm:cxn modelId="{FBEC3142-D081-4A9E-8A0B-391FFB709A6A}" type="presParOf" srcId="{4B83F175-587B-4CC0-9914-7121DBE84F2D}" destId="{9F26A5EF-6034-4FAA-800A-C3F4E5684DC2}" srcOrd="3" destOrd="0" presId="urn:microsoft.com/office/officeart/2005/8/layout/vList2"/>
    <dgm:cxn modelId="{562DA48A-14AC-4A8A-BE6F-4AF91F8C8E25}" type="presParOf" srcId="{4B83F175-587B-4CC0-9914-7121DBE84F2D}" destId="{4C14DF22-CD3B-4999-8AB3-B6434DEF6D6E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455EB8B-F098-4F37-B931-C87FD992CB6C}" type="doc">
      <dgm:prSet loTypeId="urn:microsoft.com/office/officeart/2008/layout/LinedList" loCatId="list" qsTypeId="urn:microsoft.com/office/officeart/2005/8/quickstyle/simple1" qsCatId="simple" csTypeId="urn:microsoft.com/office/officeart/2005/8/colors/accent4_2" csCatId="accent4"/>
      <dgm:spPr/>
      <dgm:t>
        <a:bodyPr/>
        <a:lstStyle/>
        <a:p>
          <a:endParaRPr lang="en-US"/>
        </a:p>
      </dgm:t>
    </dgm:pt>
    <dgm:pt modelId="{0728CBFB-DFFE-46C4-B266-839C210AF25A}">
      <dgm:prSet/>
      <dgm:spPr/>
      <dgm:t>
        <a:bodyPr/>
        <a:lstStyle/>
        <a:p>
          <a:r>
            <a:rPr lang="en-US"/>
            <a:t>• Psychological framing can feel blaming</a:t>
          </a:r>
        </a:p>
      </dgm:t>
    </dgm:pt>
    <dgm:pt modelId="{D20BC4D0-BB4E-4466-8F4C-A5679A5FBC0A}" type="parTrans" cxnId="{ECE522B5-A0FD-48D0-9415-424959A29CB1}">
      <dgm:prSet/>
      <dgm:spPr/>
      <dgm:t>
        <a:bodyPr/>
        <a:lstStyle/>
        <a:p>
          <a:endParaRPr lang="en-US"/>
        </a:p>
      </dgm:t>
    </dgm:pt>
    <dgm:pt modelId="{F9AB9BC2-A6FC-46DC-8DD1-6F39D70EDF76}" type="sibTrans" cxnId="{ECE522B5-A0FD-48D0-9415-424959A29CB1}">
      <dgm:prSet/>
      <dgm:spPr/>
      <dgm:t>
        <a:bodyPr/>
        <a:lstStyle/>
        <a:p>
          <a:endParaRPr lang="en-US"/>
        </a:p>
      </dgm:t>
    </dgm:pt>
    <dgm:pt modelId="{19800210-7DF4-4B55-9340-85CB72B7DB7C}">
      <dgm:prSet/>
      <dgm:spPr/>
      <dgm:t>
        <a:bodyPr/>
        <a:lstStyle/>
        <a:p>
          <a:r>
            <a:rPr lang="en-US"/>
            <a:t>• Integrate biopsychosocial model</a:t>
          </a:r>
        </a:p>
      </dgm:t>
    </dgm:pt>
    <dgm:pt modelId="{5AA4092C-E545-474A-B51F-D7425586B98C}" type="parTrans" cxnId="{8F368897-6D94-41DD-AF90-A6BDF5E059B4}">
      <dgm:prSet/>
      <dgm:spPr/>
      <dgm:t>
        <a:bodyPr/>
        <a:lstStyle/>
        <a:p>
          <a:endParaRPr lang="en-US"/>
        </a:p>
      </dgm:t>
    </dgm:pt>
    <dgm:pt modelId="{1E2D2679-3A01-41AD-923E-DAD1A465577A}" type="sibTrans" cxnId="{8F368897-6D94-41DD-AF90-A6BDF5E059B4}">
      <dgm:prSet/>
      <dgm:spPr/>
      <dgm:t>
        <a:bodyPr/>
        <a:lstStyle/>
        <a:p>
          <a:endParaRPr lang="en-US"/>
        </a:p>
      </dgm:t>
    </dgm:pt>
    <dgm:pt modelId="{65FF22C8-A526-4746-B533-019F255911C2}">
      <dgm:prSet/>
      <dgm:spPr/>
      <dgm:t>
        <a:bodyPr/>
        <a:lstStyle/>
        <a:p>
          <a:r>
            <a:rPr lang="en-US"/>
            <a:t>• Frame mental health referrals positively</a:t>
          </a:r>
        </a:p>
      </dgm:t>
    </dgm:pt>
    <dgm:pt modelId="{52E836E0-C8DA-47B6-B073-3E4F01E870C4}" type="parTrans" cxnId="{444258BF-1562-4450-AA5B-83BE979DE917}">
      <dgm:prSet/>
      <dgm:spPr/>
      <dgm:t>
        <a:bodyPr/>
        <a:lstStyle/>
        <a:p>
          <a:endParaRPr lang="en-US"/>
        </a:p>
      </dgm:t>
    </dgm:pt>
    <dgm:pt modelId="{9806D362-2D85-4306-BABC-E33B28093C6F}" type="sibTrans" cxnId="{444258BF-1562-4450-AA5B-83BE979DE917}">
      <dgm:prSet/>
      <dgm:spPr/>
      <dgm:t>
        <a:bodyPr/>
        <a:lstStyle/>
        <a:p>
          <a:endParaRPr lang="en-US"/>
        </a:p>
      </dgm:t>
    </dgm:pt>
    <dgm:pt modelId="{77626A27-DEEB-4D4A-BBAC-B23EEB7D6E94}">
      <dgm:prSet/>
      <dgm:spPr/>
      <dgm:t>
        <a:bodyPr/>
        <a:lstStyle/>
        <a:p>
          <a:r>
            <a:rPr lang="en-US"/>
            <a:t>• Avoid reinforcing mind-body dualism</a:t>
          </a:r>
        </a:p>
      </dgm:t>
    </dgm:pt>
    <dgm:pt modelId="{C1AE657F-659D-4EE3-BBB6-C6BAC5C0525D}" type="parTrans" cxnId="{620B0359-3799-4A52-92E7-1E95731FE648}">
      <dgm:prSet/>
      <dgm:spPr/>
      <dgm:t>
        <a:bodyPr/>
        <a:lstStyle/>
        <a:p>
          <a:endParaRPr lang="en-US"/>
        </a:p>
      </dgm:t>
    </dgm:pt>
    <dgm:pt modelId="{11EFB99A-01F3-475E-91B0-100D0C278E14}" type="sibTrans" cxnId="{620B0359-3799-4A52-92E7-1E95731FE648}">
      <dgm:prSet/>
      <dgm:spPr/>
      <dgm:t>
        <a:bodyPr/>
        <a:lstStyle/>
        <a:p>
          <a:endParaRPr lang="en-US"/>
        </a:p>
      </dgm:t>
    </dgm:pt>
    <dgm:pt modelId="{8C207B1A-6F67-41C4-8F3E-34AE06DE48F2}" type="pres">
      <dgm:prSet presAssocID="{4455EB8B-F098-4F37-B931-C87FD992CB6C}" presName="vert0" presStyleCnt="0">
        <dgm:presLayoutVars>
          <dgm:dir/>
          <dgm:animOne val="branch"/>
          <dgm:animLvl val="lvl"/>
        </dgm:presLayoutVars>
      </dgm:prSet>
      <dgm:spPr/>
    </dgm:pt>
    <dgm:pt modelId="{F01AA498-1A43-4C48-87B7-B7EE8023CAD3}" type="pres">
      <dgm:prSet presAssocID="{0728CBFB-DFFE-46C4-B266-839C210AF25A}" presName="thickLine" presStyleLbl="alignNode1" presStyleIdx="0" presStyleCnt="4"/>
      <dgm:spPr/>
    </dgm:pt>
    <dgm:pt modelId="{4689DC13-A72B-475D-9B71-E5CA68921798}" type="pres">
      <dgm:prSet presAssocID="{0728CBFB-DFFE-46C4-B266-839C210AF25A}" presName="horz1" presStyleCnt="0"/>
      <dgm:spPr/>
    </dgm:pt>
    <dgm:pt modelId="{04F689DE-A8CB-49BF-B9D1-4E6703860414}" type="pres">
      <dgm:prSet presAssocID="{0728CBFB-DFFE-46C4-B266-839C210AF25A}" presName="tx1" presStyleLbl="revTx" presStyleIdx="0" presStyleCnt="4"/>
      <dgm:spPr/>
    </dgm:pt>
    <dgm:pt modelId="{BAB55663-4216-4371-B314-C9CD408AC92F}" type="pres">
      <dgm:prSet presAssocID="{0728CBFB-DFFE-46C4-B266-839C210AF25A}" presName="vert1" presStyleCnt="0"/>
      <dgm:spPr/>
    </dgm:pt>
    <dgm:pt modelId="{976C82A3-0864-4A32-AA8C-D3FDFA38A22F}" type="pres">
      <dgm:prSet presAssocID="{19800210-7DF4-4B55-9340-85CB72B7DB7C}" presName="thickLine" presStyleLbl="alignNode1" presStyleIdx="1" presStyleCnt="4"/>
      <dgm:spPr/>
    </dgm:pt>
    <dgm:pt modelId="{53812CE4-5C8A-4DFD-8601-6391D2D2889F}" type="pres">
      <dgm:prSet presAssocID="{19800210-7DF4-4B55-9340-85CB72B7DB7C}" presName="horz1" presStyleCnt="0"/>
      <dgm:spPr/>
    </dgm:pt>
    <dgm:pt modelId="{B1899DCB-4BFF-4F63-89E2-7DCA36831DDC}" type="pres">
      <dgm:prSet presAssocID="{19800210-7DF4-4B55-9340-85CB72B7DB7C}" presName="tx1" presStyleLbl="revTx" presStyleIdx="1" presStyleCnt="4"/>
      <dgm:spPr/>
    </dgm:pt>
    <dgm:pt modelId="{5E359930-B139-4DA7-BED3-7ED24375CFE7}" type="pres">
      <dgm:prSet presAssocID="{19800210-7DF4-4B55-9340-85CB72B7DB7C}" presName="vert1" presStyleCnt="0"/>
      <dgm:spPr/>
    </dgm:pt>
    <dgm:pt modelId="{60A59BCA-9A37-47FF-A828-2943D84DA938}" type="pres">
      <dgm:prSet presAssocID="{65FF22C8-A526-4746-B533-019F255911C2}" presName="thickLine" presStyleLbl="alignNode1" presStyleIdx="2" presStyleCnt="4"/>
      <dgm:spPr/>
    </dgm:pt>
    <dgm:pt modelId="{FF7F345D-B1A8-4B45-B83F-CAAE06C8AB70}" type="pres">
      <dgm:prSet presAssocID="{65FF22C8-A526-4746-B533-019F255911C2}" presName="horz1" presStyleCnt="0"/>
      <dgm:spPr/>
    </dgm:pt>
    <dgm:pt modelId="{FE5FED51-7699-4941-B9B1-20F20EF0AC00}" type="pres">
      <dgm:prSet presAssocID="{65FF22C8-A526-4746-B533-019F255911C2}" presName="tx1" presStyleLbl="revTx" presStyleIdx="2" presStyleCnt="4"/>
      <dgm:spPr/>
    </dgm:pt>
    <dgm:pt modelId="{A815F019-EEB3-42E0-BE3A-44777F35A6A8}" type="pres">
      <dgm:prSet presAssocID="{65FF22C8-A526-4746-B533-019F255911C2}" presName="vert1" presStyleCnt="0"/>
      <dgm:spPr/>
    </dgm:pt>
    <dgm:pt modelId="{23EEFE25-9834-404B-AFEE-95697CAFAA7D}" type="pres">
      <dgm:prSet presAssocID="{77626A27-DEEB-4D4A-BBAC-B23EEB7D6E94}" presName="thickLine" presStyleLbl="alignNode1" presStyleIdx="3" presStyleCnt="4"/>
      <dgm:spPr/>
    </dgm:pt>
    <dgm:pt modelId="{6EA14DB9-6FEA-45B5-8ACF-B5568ED990D7}" type="pres">
      <dgm:prSet presAssocID="{77626A27-DEEB-4D4A-BBAC-B23EEB7D6E94}" presName="horz1" presStyleCnt="0"/>
      <dgm:spPr/>
    </dgm:pt>
    <dgm:pt modelId="{C2A00A4A-D67E-40A4-A4A8-5D906E4BCBAE}" type="pres">
      <dgm:prSet presAssocID="{77626A27-DEEB-4D4A-BBAC-B23EEB7D6E94}" presName="tx1" presStyleLbl="revTx" presStyleIdx="3" presStyleCnt="4"/>
      <dgm:spPr/>
    </dgm:pt>
    <dgm:pt modelId="{1DE1E227-5C60-4D87-BF63-85A64EA10783}" type="pres">
      <dgm:prSet presAssocID="{77626A27-DEEB-4D4A-BBAC-B23EEB7D6E94}" presName="vert1" presStyleCnt="0"/>
      <dgm:spPr/>
    </dgm:pt>
  </dgm:ptLst>
  <dgm:cxnLst>
    <dgm:cxn modelId="{54080C51-D2DA-4DA5-A29D-D23F9CD867BC}" type="presOf" srcId="{4455EB8B-F098-4F37-B931-C87FD992CB6C}" destId="{8C207B1A-6F67-41C4-8F3E-34AE06DE48F2}" srcOrd="0" destOrd="0" presId="urn:microsoft.com/office/officeart/2008/layout/LinedList"/>
    <dgm:cxn modelId="{620B0359-3799-4A52-92E7-1E95731FE648}" srcId="{4455EB8B-F098-4F37-B931-C87FD992CB6C}" destId="{77626A27-DEEB-4D4A-BBAC-B23EEB7D6E94}" srcOrd="3" destOrd="0" parTransId="{C1AE657F-659D-4EE3-BBB6-C6BAC5C0525D}" sibTransId="{11EFB99A-01F3-475E-91B0-100D0C278E14}"/>
    <dgm:cxn modelId="{8F368897-6D94-41DD-AF90-A6BDF5E059B4}" srcId="{4455EB8B-F098-4F37-B931-C87FD992CB6C}" destId="{19800210-7DF4-4B55-9340-85CB72B7DB7C}" srcOrd="1" destOrd="0" parTransId="{5AA4092C-E545-474A-B51F-D7425586B98C}" sibTransId="{1E2D2679-3A01-41AD-923E-DAD1A465577A}"/>
    <dgm:cxn modelId="{ECE522B5-A0FD-48D0-9415-424959A29CB1}" srcId="{4455EB8B-F098-4F37-B931-C87FD992CB6C}" destId="{0728CBFB-DFFE-46C4-B266-839C210AF25A}" srcOrd="0" destOrd="0" parTransId="{D20BC4D0-BB4E-4466-8F4C-A5679A5FBC0A}" sibTransId="{F9AB9BC2-A6FC-46DC-8DD1-6F39D70EDF76}"/>
    <dgm:cxn modelId="{444258BF-1562-4450-AA5B-83BE979DE917}" srcId="{4455EB8B-F098-4F37-B931-C87FD992CB6C}" destId="{65FF22C8-A526-4746-B533-019F255911C2}" srcOrd="2" destOrd="0" parTransId="{52E836E0-C8DA-47B6-B073-3E4F01E870C4}" sibTransId="{9806D362-2D85-4306-BABC-E33B28093C6F}"/>
    <dgm:cxn modelId="{4E4D1FD1-508E-4BE7-B319-A3F6D4006271}" type="presOf" srcId="{0728CBFB-DFFE-46C4-B266-839C210AF25A}" destId="{04F689DE-A8CB-49BF-B9D1-4E6703860414}" srcOrd="0" destOrd="0" presId="urn:microsoft.com/office/officeart/2008/layout/LinedList"/>
    <dgm:cxn modelId="{7A0367D4-353D-4AF5-A2B7-87FF5913AFF7}" type="presOf" srcId="{19800210-7DF4-4B55-9340-85CB72B7DB7C}" destId="{B1899DCB-4BFF-4F63-89E2-7DCA36831DDC}" srcOrd="0" destOrd="0" presId="urn:microsoft.com/office/officeart/2008/layout/LinedList"/>
    <dgm:cxn modelId="{80DAE8E7-CB70-41CF-83B2-A97013A94ED0}" type="presOf" srcId="{65FF22C8-A526-4746-B533-019F255911C2}" destId="{FE5FED51-7699-4941-B9B1-20F20EF0AC00}" srcOrd="0" destOrd="0" presId="urn:microsoft.com/office/officeart/2008/layout/LinedList"/>
    <dgm:cxn modelId="{E2700BF0-3593-4B75-9884-C7B24EC64433}" type="presOf" srcId="{77626A27-DEEB-4D4A-BBAC-B23EEB7D6E94}" destId="{C2A00A4A-D67E-40A4-A4A8-5D906E4BCBAE}" srcOrd="0" destOrd="0" presId="urn:microsoft.com/office/officeart/2008/layout/LinedList"/>
    <dgm:cxn modelId="{84DE9349-8D6C-4F4C-8530-CDDBC7FF24BE}" type="presParOf" srcId="{8C207B1A-6F67-41C4-8F3E-34AE06DE48F2}" destId="{F01AA498-1A43-4C48-87B7-B7EE8023CAD3}" srcOrd="0" destOrd="0" presId="urn:microsoft.com/office/officeart/2008/layout/LinedList"/>
    <dgm:cxn modelId="{03E392E2-D0A4-473E-B6A0-47AE9D48C927}" type="presParOf" srcId="{8C207B1A-6F67-41C4-8F3E-34AE06DE48F2}" destId="{4689DC13-A72B-475D-9B71-E5CA68921798}" srcOrd="1" destOrd="0" presId="urn:microsoft.com/office/officeart/2008/layout/LinedList"/>
    <dgm:cxn modelId="{2B5CEFE4-EEBC-4F11-A0E5-98A09DF9A366}" type="presParOf" srcId="{4689DC13-A72B-475D-9B71-E5CA68921798}" destId="{04F689DE-A8CB-49BF-B9D1-4E6703860414}" srcOrd="0" destOrd="0" presId="urn:microsoft.com/office/officeart/2008/layout/LinedList"/>
    <dgm:cxn modelId="{DDED5506-E596-42C4-87C0-ABE101273E3E}" type="presParOf" srcId="{4689DC13-A72B-475D-9B71-E5CA68921798}" destId="{BAB55663-4216-4371-B314-C9CD408AC92F}" srcOrd="1" destOrd="0" presId="urn:microsoft.com/office/officeart/2008/layout/LinedList"/>
    <dgm:cxn modelId="{06DFCE6A-F4E6-4ADB-9F36-F6FDEA08ED5A}" type="presParOf" srcId="{8C207B1A-6F67-41C4-8F3E-34AE06DE48F2}" destId="{976C82A3-0864-4A32-AA8C-D3FDFA38A22F}" srcOrd="2" destOrd="0" presId="urn:microsoft.com/office/officeart/2008/layout/LinedList"/>
    <dgm:cxn modelId="{ED13A51A-A833-4A4F-99A7-3AF2A8A72CE9}" type="presParOf" srcId="{8C207B1A-6F67-41C4-8F3E-34AE06DE48F2}" destId="{53812CE4-5C8A-4DFD-8601-6391D2D2889F}" srcOrd="3" destOrd="0" presId="urn:microsoft.com/office/officeart/2008/layout/LinedList"/>
    <dgm:cxn modelId="{31AE1E5F-F6E9-4609-B1C9-76DB7A5268D9}" type="presParOf" srcId="{53812CE4-5C8A-4DFD-8601-6391D2D2889F}" destId="{B1899DCB-4BFF-4F63-89E2-7DCA36831DDC}" srcOrd="0" destOrd="0" presId="urn:microsoft.com/office/officeart/2008/layout/LinedList"/>
    <dgm:cxn modelId="{94BBD6B2-375A-4A49-93B0-54238CFFDAA9}" type="presParOf" srcId="{53812CE4-5C8A-4DFD-8601-6391D2D2889F}" destId="{5E359930-B139-4DA7-BED3-7ED24375CFE7}" srcOrd="1" destOrd="0" presId="urn:microsoft.com/office/officeart/2008/layout/LinedList"/>
    <dgm:cxn modelId="{BC61EC9A-A96E-4BCE-A1D9-2FF2E9B36CBE}" type="presParOf" srcId="{8C207B1A-6F67-41C4-8F3E-34AE06DE48F2}" destId="{60A59BCA-9A37-47FF-A828-2943D84DA938}" srcOrd="4" destOrd="0" presId="urn:microsoft.com/office/officeart/2008/layout/LinedList"/>
    <dgm:cxn modelId="{BE54ED07-E8A4-42F6-9FE2-FA0545DC4E33}" type="presParOf" srcId="{8C207B1A-6F67-41C4-8F3E-34AE06DE48F2}" destId="{FF7F345D-B1A8-4B45-B83F-CAAE06C8AB70}" srcOrd="5" destOrd="0" presId="urn:microsoft.com/office/officeart/2008/layout/LinedList"/>
    <dgm:cxn modelId="{FED169AB-9310-4038-A078-A0B26EE34AFF}" type="presParOf" srcId="{FF7F345D-B1A8-4B45-B83F-CAAE06C8AB70}" destId="{FE5FED51-7699-4941-B9B1-20F20EF0AC00}" srcOrd="0" destOrd="0" presId="urn:microsoft.com/office/officeart/2008/layout/LinedList"/>
    <dgm:cxn modelId="{0B5208B8-F071-4A9A-A9AF-CF8668419D1C}" type="presParOf" srcId="{FF7F345D-B1A8-4B45-B83F-CAAE06C8AB70}" destId="{A815F019-EEB3-42E0-BE3A-44777F35A6A8}" srcOrd="1" destOrd="0" presId="urn:microsoft.com/office/officeart/2008/layout/LinedList"/>
    <dgm:cxn modelId="{28117E82-3562-4722-9D74-42B2E777EE32}" type="presParOf" srcId="{8C207B1A-6F67-41C4-8F3E-34AE06DE48F2}" destId="{23EEFE25-9834-404B-AFEE-95697CAFAA7D}" srcOrd="6" destOrd="0" presId="urn:microsoft.com/office/officeart/2008/layout/LinedList"/>
    <dgm:cxn modelId="{2521AAAC-EC3C-4EF8-AE52-73A735C80BCF}" type="presParOf" srcId="{8C207B1A-6F67-41C4-8F3E-34AE06DE48F2}" destId="{6EA14DB9-6FEA-45B5-8ACF-B5568ED990D7}" srcOrd="7" destOrd="0" presId="urn:microsoft.com/office/officeart/2008/layout/LinedList"/>
    <dgm:cxn modelId="{17DAA6D2-F109-4F01-9D65-EA7F9B2B2145}" type="presParOf" srcId="{6EA14DB9-6FEA-45B5-8ACF-B5568ED990D7}" destId="{C2A00A4A-D67E-40A4-A4A8-5D906E4BCBAE}" srcOrd="0" destOrd="0" presId="urn:microsoft.com/office/officeart/2008/layout/LinedList"/>
    <dgm:cxn modelId="{6EF87BC3-AF0A-4CBE-9E79-04BF3BD512E7}" type="presParOf" srcId="{6EA14DB9-6FEA-45B5-8ACF-B5568ED990D7}" destId="{1DE1E227-5C60-4D87-BF63-85A64EA1078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39630D5-FDA9-49C5-8F8B-29EF9C8EB7F4}" type="doc">
      <dgm:prSet loTypeId="urn:microsoft.com/office/officeart/2008/layout/LinedList" loCatId="list" qsTypeId="urn:microsoft.com/office/officeart/2005/8/quickstyle/simple1" qsCatId="simple" csTypeId="urn:microsoft.com/office/officeart/2005/8/colors/accent4_2" csCatId="accent4"/>
      <dgm:spPr/>
      <dgm:t>
        <a:bodyPr/>
        <a:lstStyle/>
        <a:p>
          <a:endParaRPr lang="en-US"/>
        </a:p>
      </dgm:t>
    </dgm:pt>
    <dgm:pt modelId="{98C520C4-06BA-4F11-BF80-C408B10C76DE}">
      <dgm:prSet/>
      <dgm:spPr/>
      <dgm:t>
        <a:bodyPr/>
        <a:lstStyle/>
        <a:p>
          <a:r>
            <a:rPr lang="en-US"/>
            <a:t>• Acknowledge suffering, even without a clear diagnosis</a:t>
          </a:r>
        </a:p>
      </dgm:t>
    </dgm:pt>
    <dgm:pt modelId="{294D9B8E-B46D-404C-90C3-BA204E1320DE}" type="parTrans" cxnId="{B25C7893-76D2-40C1-AF98-9FA5F4BB4619}">
      <dgm:prSet/>
      <dgm:spPr/>
      <dgm:t>
        <a:bodyPr/>
        <a:lstStyle/>
        <a:p>
          <a:endParaRPr lang="en-US"/>
        </a:p>
      </dgm:t>
    </dgm:pt>
    <dgm:pt modelId="{A5236ACA-5A1D-499B-BC23-BD97FAE61DD4}" type="sibTrans" cxnId="{B25C7893-76D2-40C1-AF98-9FA5F4BB4619}">
      <dgm:prSet/>
      <dgm:spPr/>
      <dgm:t>
        <a:bodyPr/>
        <a:lstStyle/>
        <a:p>
          <a:endParaRPr lang="en-US"/>
        </a:p>
      </dgm:t>
    </dgm:pt>
    <dgm:pt modelId="{075227F4-A4D4-49C1-90EC-945E999C4B40}">
      <dgm:prSet/>
      <dgm:spPr/>
      <dgm:t>
        <a:bodyPr/>
        <a:lstStyle/>
        <a:p>
          <a:r>
            <a:rPr lang="en-US"/>
            <a:t>• Provide continuous, person-centred care</a:t>
          </a:r>
        </a:p>
      </dgm:t>
    </dgm:pt>
    <dgm:pt modelId="{BA0E99C6-2C61-43F1-8235-96B155B800ED}" type="parTrans" cxnId="{B97E6076-97B2-469E-8814-C52D6262BDCC}">
      <dgm:prSet/>
      <dgm:spPr/>
      <dgm:t>
        <a:bodyPr/>
        <a:lstStyle/>
        <a:p>
          <a:endParaRPr lang="en-US"/>
        </a:p>
      </dgm:t>
    </dgm:pt>
    <dgm:pt modelId="{DE843984-8F3D-4B38-B8D0-6FD4020710DE}" type="sibTrans" cxnId="{B97E6076-97B2-469E-8814-C52D6262BDCC}">
      <dgm:prSet/>
      <dgm:spPr/>
      <dgm:t>
        <a:bodyPr/>
        <a:lstStyle/>
        <a:p>
          <a:endParaRPr lang="en-US"/>
        </a:p>
      </dgm:t>
    </dgm:pt>
    <dgm:pt modelId="{B795F210-C4F8-4210-B8E4-EA0D5724A696}">
      <dgm:prSet/>
      <dgm:spPr/>
      <dgm:t>
        <a:bodyPr/>
        <a:lstStyle/>
        <a:p>
          <a:r>
            <a:rPr lang="en-US"/>
            <a:t>• Use trauma-informed and biopsychosocial approaches</a:t>
          </a:r>
        </a:p>
      </dgm:t>
    </dgm:pt>
    <dgm:pt modelId="{5C5EA1C2-B30E-4EDC-94B3-C2551B248617}" type="parTrans" cxnId="{825024F0-6F74-4573-8BC1-118E3FCE7EE8}">
      <dgm:prSet/>
      <dgm:spPr/>
      <dgm:t>
        <a:bodyPr/>
        <a:lstStyle/>
        <a:p>
          <a:endParaRPr lang="en-US"/>
        </a:p>
      </dgm:t>
    </dgm:pt>
    <dgm:pt modelId="{D82D565F-FABD-456B-BF2A-04B534A52913}" type="sibTrans" cxnId="{825024F0-6F74-4573-8BC1-118E3FCE7EE8}">
      <dgm:prSet/>
      <dgm:spPr/>
      <dgm:t>
        <a:bodyPr/>
        <a:lstStyle/>
        <a:p>
          <a:endParaRPr lang="en-US"/>
        </a:p>
      </dgm:t>
    </dgm:pt>
    <dgm:pt modelId="{5490676C-9499-436D-9A04-DCEE58571895}">
      <dgm:prSet/>
      <dgm:spPr/>
      <dgm:t>
        <a:bodyPr/>
        <a:lstStyle/>
        <a:p>
          <a:r>
            <a:rPr lang="en-US"/>
            <a:t>• Collaborate on care plans and promote self-management</a:t>
          </a:r>
        </a:p>
      </dgm:t>
    </dgm:pt>
    <dgm:pt modelId="{98C854A4-EE9E-4995-AAE3-B7C47FB77B08}" type="parTrans" cxnId="{8B46A339-655C-421C-BA40-2BDF86720A6B}">
      <dgm:prSet/>
      <dgm:spPr/>
      <dgm:t>
        <a:bodyPr/>
        <a:lstStyle/>
        <a:p>
          <a:endParaRPr lang="en-US"/>
        </a:p>
      </dgm:t>
    </dgm:pt>
    <dgm:pt modelId="{03173CD0-DD7C-4346-AB10-B1516F25F6EE}" type="sibTrans" cxnId="{8B46A339-655C-421C-BA40-2BDF86720A6B}">
      <dgm:prSet/>
      <dgm:spPr/>
      <dgm:t>
        <a:bodyPr/>
        <a:lstStyle/>
        <a:p>
          <a:endParaRPr lang="en-US"/>
        </a:p>
      </dgm:t>
    </dgm:pt>
    <dgm:pt modelId="{D8D5D354-DB62-40E0-A5B6-71ABE622CCD2}">
      <dgm:prSet/>
      <dgm:spPr/>
      <dgm:t>
        <a:bodyPr/>
        <a:lstStyle/>
        <a:p>
          <a:r>
            <a:rPr lang="en-US"/>
            <a:t>• Uphold dignity, credibility, and trust in every interaction</a:t>
          </a:r>
        </a:p>
      </dgm:t>
    </dgm:pt>
    <dgm:pt modelId="{290F7C07-6B2A-447E-9602-600794DFB90F}" type="parTrans" cxnId="{A5BE378A-B9CF-4D52-9711-FEDE45F22FC1}">
      <dgm:prSet/>
      <dgm:spPr/>
      <dgm:t>
        <a:bodyPr/>
        <a:lstStyle/>
        <a:p>
          <a:endParaRPr lang="en-US"/>
        </a:p>
      </dgm:t>
    </dgm:pt>
    <dgm:pt modelId="{36C1DA30-CE44-45B6-A66C-7AA45916955C}" type="sibTrans" cxnId="{A5BE378A-B9CF-4D52-9711-FEDE45F22FC1}">
      <dgm:prSet/>
      <dgm:spPr/>
      <dgm:t>
        <a:bodyPr/>
        <a:lstStyle/>
        <a:p>
          <a:endParaRPr lang="en-US"/>
        </a:p>
      </dgm:t>
    </dgm:pt>
    <dgm:pt modelId="{51E2A270-F966-4A70-9F28-FE87D7218225}" type="pres">
      <dgm:prSet presAssocID="{539630D5-FDA9-49C5-8F8B-29EF9C8EB7F4}" presName="vert0" presStyleCnt="0">
        <dgm:presLayoutVars>
          <dgm:dir/>
          <dgm:animOne val="branch"/>
          <dgm:animLvl val="lvl"/>
        </dgm:presLayoutVars>
      </dgm:prSet>
      <dgm:spPr/>
    </dgm:pt>
    <dgm:pt modelId="{9403C7AE-4405-4537-B11D-8F3E126CC093}" type="pres">
      <dgm:prSet presAssocID="{98C520C4-06BA-4F11-BF80-C408B10C76DE}" presName="thickLine" presStyleLbl="alignNode1" presStyleIdx="0" presStyleCnt="5"/>
      <dgm:spPr/>
    </dgm:pt>
    <dgm:pt modelId="{301D064C-475B-445A-BD61-737A915BCAD9}" type="pres">
      <dgm:prSet presAssocID="{98C520C4-06BA-4F11-BF80-C408B10C76DE}" presName="horz1" presStyleCnt="0"/>
      <dgm:spPr/>
    </dgm:pt>
    <dgm:pt modelId="{2153E549-A559-4EC1-9378-954A8F9187AF}" type="pres">
      <dgm:prSet presAssocID="{98C520C4-06BA-4F11-BF80-C408B10C76DE}" presName="tx1" presStyleLbl="revTx" presStyleIdx="0" presStyleCnt="5"/>
      <dgm:spPr/>
    </dgm:pt>
    <dgm:pt modelId="{29C0CC0B-428C-4410-B1F8-508987A001CF}" type="pres">
      <dgm:prSet presAssocID="{98C520C4-06BA-4F11-BF80-C408B10C76DE}" presName="vert1" presStyleCnt="0"/>
      <dgm:spPr/>
    </dgm:pt>
    <dgm:pt modelId="{41194DC3-5C7D-42E9-9CC9-792AFAA49C35}" type="pres">
      <dgm:prSet presAssocID="{075227F4-A4D4-49C1-90EC-945E999C4B40}" presName="thickLine" presStyleLbl="alignNode1" presStyleIdx="1" presStyleCnt="5"/>
      <dgm:spPr/>
    </dgm:pt>
    <dgm:pt modelId="{00045D85-0ECB-48E6-A55A-1A0532501C01}" type="pres">
      <dgm:prSet presAssocID="{075227F4-A4D4-49C1-90EC-945E999C4B40}" presName="horz1" presStyleCnt="0"/>
      <dgm:spPr/>
    </dgm:pt>
    <dgm:pt modelId="{A1369283-51D1-4A2B-8565-C2FD88AF6CD1}" type="pres">
      <dgm:prSet presAssocID="{075227F4-A4D4-49C1-90EC-945E999C4B40}" presName="tx1" presStyleLbl="revTx" presStyleIdx="1" presStyleCnt="5"/>
      <dgm:spPr/>
    </dgm:pt>
    <dgm:pt modelId="{9046DE4E-8106-44DC-8C72-73EAF2AD4507}" type="pres">
      <dgm:prSet presAssocID="{075227F4-A4D4-49C1-90EC-945E999C4B40}" presName="vert1" presStyleCnt="0"/>
      <dgm:spPr/>
    </dgm:pt>
    <dgm:pt modelId="{92E226F3-8A2F-4B1A-BE95-8A13EBA6E142}" type="pres">
      <dgm:prSet presAssocID="{B795F210-C4F8-4210-B8E4-EA0D5724A696}" presName="thickLine" presStyleLbl="alignNode1" presStyleIdx="2" presStyleCnt="5"/>
      <dgm:spPr/>
    </dgm:pt>
    <dgm:pt modelId="{51377A1C-C121-4648-B9DA-2896CD58A4F5}" type="pres">
      <dgm:prSet presAssocID="{B795F210-C4F8-4210-B8E4-EA0D5724A696}" presName="horz1" presStyleCnt="0"/>
      <dgm:spPr/>
    </dgm:pt>
    <dgm:pt modelId="{8FE39AD2-E61A-47F4-B054-AA4CE1B14B2B}" type="pres">
      <dgm:prSet presAssocID="{B795F210-C4F8-4210-B8E4-EA0D5724A696}" presName="tx1" presStyleLbl="revTx" presStyleIdx="2" presStyleCnt="5"/>
      <dgm:spPr/>
    </dgm:pt>
    <dgm:pt modelId="{98B10A06-99EC-4D37-A451-1F6709ADA4E7}" type="pres">
      <dgm:prSet presAssocID="{B795F210-C4F8-4210-B8E4-EA0D5724A696}" presName="vert1" presStyleCnt="0"/>
      <dgm:spPr/>
    </dgm:pt>
    <dgm:pt modelId="{86EC4B01-A77D-46A7-BC9C-C4AADF858929}" type="pres">
      <dgm:prSet presAssocID="{5490676C-9499-436D-9A04-DCEE58571895}" presName="thickLine" presStyleLbl="alignNode1" presStyleIdx="3" presStyleCnt="5"/>
      <dgm:spPr/>
    </dgm:pt>
    <dgm:pt modelId="{08CDB545-9CEF-4FFF-8111-F93BD0F9F775}" type="pres">
      <dgm:prSet presAssocID="{5490676C-9499-436D-9A04-DCEE58571895}" presName="horz1" presStyleCnt="0"/>
      <dgm:spPr/>
    </dgm:pt>
    <dgm:pt modelId="{AD5A4221-50C6-486A-AAB5-467842211BA1}" type="pres">
      <dgm:prSet presAssocID="{5490676C-9499-436D-9A04-DCEE58571895}" presName="tx1" presStyleLbl="revTx" presStyleIdx="3" presStyleCnt="5"/>
      <dgm:spPr/>
    </dgm:pt>
    <dgm:pt modelId="{EA39F598-169D-407C-AB1C-3A31907F7931}" type="pres">
      <dgm:prSet presAssocID="{5490676C-9499-436D-9A04-DCEE58571895}" presName="vert1" presStyleCnt="0"/>
      <dgm:spPr/>
    </dgm:pt>
    <dgm:pt modelId="{44728DFC-52D5-4A97-8EDB-63D00A53B420}" type="pres">
      <dgm:prSet presAssocID="{D8D5D354-DB62-40E0-A5B6-71ABE622CCD2}" presName="thickLine" presStyleLbl="alignNode1" presStyleIdx="4" presStyleCnt="5"/>
      <dgm:spPr/>
    </dgm:pt>
    <dgm:pt modelId="{89D969E8-F7A2-4FAC-88B6-6749603F0667}" type="pres">
      <dgm:prSet presAssocID="{D8D5D354-DB62-40E0-A5B6-71ABE622CCD2}" presName="horz1" presStyleCnt="0"/>
      <dgm:spPr/>
    </dgm:pt>
    <dgm:pt modelId="{96D96B6A-38E2-46DB-B630-E6B65D0BA202}" type="pres">
      <dgm:prSet presAssocID="{D8D5D354-DB62-40E0-A5B6-71ABE622CCD2}" presName="tx1" presStyleLbl="revTx" presStyleIdx="4" presStyleCnt="5"/>
      <dgm:spPr/>
    </dgm:pt>
    <dgm:pt modelId="{47AA3C1C-4620-472E-B5AA-507E767C7175}" type="pres">
      <dgm:prSet presAssocID="{D8D5D354-DB62-40E0-A5B6-71ABE622CCD2}" presName="vert1" presStyleCnt="0"/>
      <dgm:spPr/>
    </dgm:pt>
  </dgm:ptLst>
  <dgm:cxnLst>
    <dgm:cxn modelId="{8B46A339-655C-421C-BA40-2BDF86720A6B}" srcId="{539630D5-FDA9-49C5-8F8B-29EF9C8EB7F4}" destId="{5490676C-9499-436D-9A04-DCEE58571895}" srcOrd="3" destOrd="0" parTransId="{98C854A4-EE9E-4995-AAE3-B7C47FB77B08}" sibTransId="{03173CD0-DD7C-4346-AB10-B1516F25F6EE}"/>
    <dgm:cxn modelId="{D7A54B49-1D4B-41CC-82EB-1BB321A1003D}" type="presOf" srcId="{B795F210-C4F8-4210-B8E4-EA0D5724A696}" destId="{8FE39AD2-E61A-47F4-B054-AA4CE1B14B2B}" srcOrd="0" destOrd="0" presId="urn:microsoft.com/office/officeart/2008/layout/LinedList"/>
    <dgm:cxn modelId="{B97E6076-97B2-469E-8814-C52D6262BDCC}" srcId="{539630D5-FDA9-49C5-8F8B-29EF9C8EB7F4}" destId="{075227F4-A4D4-49C1-90EC-945E999C4B40}" srcOrd="1" destOrd="0" parTransId="{BA0E99C6-2C61-43F1-8235-96B155B800ED}" sibTransId="{DE843984-8F3D-4B38-B8D0-6FD4020710DE}"/>
    <dgm:cxn modelId="{A5BE378A-B9CF-4D52-9711-FEDE45F22FC1}" srcId="{539630D5-FDA9-49C5-8F8B-29EF9C8EB7F4}" destId="{D8D5D354-DB62-40E0-A5B6-71ABE622CCD2}" srcOrd="4" destOrd="0" parTransId="{290F7C07-6B2A-447E-9602-600794DFB90F}" sibTransId="{36C1DA30-CE44-45B6-A66C-7AA45916955C}"/>
    <dgm:cxn modelId="{B25C7893-76D2-40C1-AF98-9FA5F4BB4619}" srcId="{539630D5-FDA9-49C5-8F8B-29EF9C8EB7F4}" destId="{98C520C4-06BA-4F11-BF80-C408B10C76DE}" srcOrd="0" destOrd="0" parTransId="{294D9B8E-B46D-404C-90C3-BA204E1320DE}" sibTransId="{A5236ACA-5A1D-499B-BC23-BD97FAE61DD4}"/>
    <dgm:cxn modelId="{960B2EA3-11FB-4E78-B10A-679120F6FC5F}" type="presOf" srcId="{075227F4-A4D4-49C1-90EC-945E999C4B40}" destId="{A1369283-51D1-4A2B-8565-C2FD88AF6CD1}" srcOrd="0" destOrd="0" presId="urn:microsoft.com/office/officeart/2008/layout/LinedList"/>
    <dgm:cxn modelId="{A3BB94A6-AA9F-4829-9E94-4844A846BE88}" type="presOf" srcId="{5490676C-9499-436D-9A04-DCEE58571895}" destId="{AD5A4221-50C6-486A-AAB5-467842211BA1}" srcOrd="0" destOrd="0" presId="urn:microsoft.com/office/officeart/2008/layout/LinedList"/>
    <dgm:cxn modelId="{4E3526CC-BC42-4326-9447-4F9BEA860F07}" type="presOf" srcId="{D8D5D354-DB62-40E0-A5B6-71ABE622CCD2}" destId="{96D96B6A-38E2-46DB-B630-E6B65D0BA202}" srcOrd="0" destOrd="0" presId="urn:microsoft.com/office/officeart/2008/layout/LinedList"/>
    <dgm:cxn modelId="{27E729E1-0EBD-4720-9061-EE1773CA56EB}" type="presOf" srcId="{98C520C4-06BA-4F11-BF80-C408B10C76DE}" destId="{2153E549-A559-4EC1-9378-954A8F9187AF}" srcOrd="0" destOrd="0" presId="urn:microsoft.com/office/officeart/2008/layout/LinedList"/>
    <dgm:cxn modelId="{61A5AAE8-F588-4156-A0AA-5656756A786A}" type="presOf" srcId="{539630D5-FDA9-49C5-8F8B-29EF9C8EB7F4}" destId="{51E2A270-F966-4A70-9F28-FE87D7218225}" srcOrd="0" destOrd="0" presId="urn:microsoft.com/office/officeart/2008/layout/LinedList"/>
    <dgm:cxn modelId="{825024F0-6F74-4573-8BC1-118E3FCE7EE8}" srcId="{539630D5-FDA9-49C5-8F8B-29EF9C8EB7F4}" destId="{B795F210-C4F8-4210-B8E4-EA0D5724A696}" srcOrd="2" destOrd="0" parTransId="{5C5EA1C2-B30E-4EDC-94B3-C2551B248617}" sibTransId="{D82D565F-FABD-456B-BF2A-04B534A52913}"/>
    <dgm:cxn modelId="{1958AC71-2ABD-407B-B40A-C0D9BD21FB75}" type="presParOf" srcId="{51E2A270-F966-4A70-9F28-FE87D7218225}" destId="{9403C7AE-4405-4537-B11D-8F3E126CC093}" srcOrd="0" destOrd="0" presId="urn:microsoft.com/office/officeart/2008/layout/LinedList"/>
    <dgm:cxn modelId="{350E9604-B475-4673-805A-F3CC1EE4D68A}" type="presParOf" srcId="{51E2A270-F966-4A70-9F28-FE87D7218225}" destId="{301D064C-475B-445A-BD61-737A915BCAD9}" srcOrd="1" destOrd="0" presId="urn:microsoft.com/office/officeart/2008/layout/LinedList"/>
    <dgm:cxn modelId="{654047AC-CED1-4222-9B79-9004DC6B4968}" type="presParOf" srcId="{301D064C-475B-445A-BD61-737A915BCAD9}" destId="{2153E549-A559-4EC1-9378-954A8F9187AF}" srcOrd="0" destOrd="0" presId="urn:microsoft.com/office/officeart/2008/layout/LinedList"/>
    <dgm:cxn modelId="{73382EEA-8FF5-4A3D-84EA-D0934AE334AA}" type="presParOf" srcId="{301D064C-475B-445A-BD61-737A915BCAD9}" destId="{29C0CC0B-428C-4410-B1F8-508987A001CF}" srcOrd="1" destOrd="0" presId="urn:microsoft.com/office/officeart/2008/layout/LinedList"/>
    <dgm:cxn modelId="{EFF16540-A633-43A4-9671-BFECD1C1A5C6}" type="presParOf" srcId="{51E2A270-F966-4A70-9F28-FE87D7218225}" destId="{41194DC3-5C7D-42E9-9CC9-792AFAA49C35}" srcOrd="2" destOrd="0" presId="urn:microsoft.com/office/officeart/2008/layout/LinedList"/>
    <dgm:cxn modelId="{2CD17668-9787-43EA-B62A-65E1B60075C0}" type="presParOf" srcId="{51E2A270-F966-4A70-9F28-FE87D7218225}" destId="{00045D85-0ECB-48E6-A55A-1A0532501C01}" srcOrd="3" destOrd="0" presId="urn:microsoft.com/office/officeart/2008/layout/LinedList"/>
    <dgm:cxn modelId="{E75439C1-10F6-4006-BB17-73DC0212CCFA}" type="presParOf" srcId="{00045D85-0ECB-48E6-A55A-1A0532501C01}" destId="{A1369283-51D1-4A2B-8565-C2FD88AF6CD1}" srcOrd="0" destOrd="0" presId="urn:microsoft.com/office/officeart/2008/layout/LinedList"/>
    <dgm:cxn modelId="{259CD7F6-E31C-44EA-889A-9802AE8FA9A1}" type="presParOf" srcId="{00045D85-0ECB-48E6-A55A-1A0532501C01}" destId="{9046DE4E-8106-44DC-8C72-73EAF2AD4507}" srcOrd="1" destOrd="0" presId="urn:microsoft.com/office/officeart/2008/layout/LinedList"/>
    <dgm:cxn modelId="{D83FAB30-AC96-4D71-B311-E72367E53BFA}" type="presParOf" srcId="{51E2A270-F966-4A70-9F28-FE87D7218225}" destId="{92E226F3-8A2F-4B1A-BE95-8A13EBA6E142}" srcOrd="4" destOrd="0" presId="urn:microsoft.com/office/officeart/2008/layout/LinedList"/>
    <dgm:cxn modelId="{4EA8CC4B-5A40-442A-AFE9-4A867B4C8C7B}" type="presParOf" srcId="{51E2A270-F966-4A70-9F28-FE87D7218225}" destId="{51377A1C-C121-4648-B9DA-2896CD58A4F5}" srcOrd="5" destOrd="0" presId="urn:microsoft.com/office/officeart/2008/layout/LinedList"/>
    <dgm:cxn modelId="{00EE113D-E157-422A-94EE-6EA67273B1F6}" type="presParOf" srcId="{51377A1C-C121-4648-B9DA-2896CD58A4F5}" destId="{8FE39AD2-E61A-47F4-B054-AA4CE1B14B2B}" srcOrd="0" destOrd="0" presId="urn:microsoft.com/office/officeart/2008/layout/LinedList"/>
    <dgm:cxn modelId="{B40AD963-C061-4FB9-B33C-EA8319B18070}" type="presParOf" srcId="{51377A1C-C121-4648-B9DA-2896CD58A4F5}" destId="{98B10A06-99EC-4D37-A451-1F6709ADA4E7}" srcOrd="1" destOrd="0" presId="urn:microsoft.com/office/officeart/2008/layout/LinedList"/>
    <dgm:cxn modelId="{AC1F0228-3964-4A32-A2B9-D4C8A783B848}" type="presParOf" srcId="{51E2A270-F966-4A70-9F28-FE87D7218225}" destId="{86EC4B01-A77D-46A7-BC9C-C4AADF858929}" srcOrd="6" destOrd="0" presId="urn:microsoft.com/office/officeart/2008/layout/LinedList"/>
    <dgm:cxn modelId="{C73AD8A4-9B95-425D-9849-07154B793A5B}" type="presParOf" srcId="{51E2A270-F966-4A70-9F28-FE87D7218225}" destId="{08CDB545-9CEF-4FFF-8111-F93BD0F9F775}" srcOrd="7" destOrd="0" presId="urn:microsoft.com/office/officeart/2008/layout/LinedList"/>
    <dgm:cxn modelId="{0A02B9B0-0CD8-4400-987E-E25619793E12}" type="presParOf" srcId="{08CDB545-9CEF-4FFF-8111-F93BD0F9F775}" destId="{AD5A4221-50C6-486A-AAB5-467842211BA1}" srcOrd="0" destOrd="0" presId="urn:microsoft.com/office/officeart/2008/layout/LinedList"/>
    <dgm:cxn modelId="{0561B7D2-C700-4620-83A1-83FE01E22D89}" type="presParOf" srcId="{08CDB545-9CEF-4FFF-8111-F93BD0F9F775}" destId="{EA39F598-169D-407C-AB1C-3A31907F7931}" srcOrd="1" destOrd="0" presId="urn:microsoft.com/office/officeart/2008/layout/LinedList"/>
    <dgm:cxn modelId="{2F2E7862-A79F-45A9-81C3-E7CA273C7AEE}" type="presParOf" srcId="{51E2A270-F966-4A70-9F28-FE87D7218225}" destId="{44728DFC-52D5-4A97-8EDB-63D00A53B420}" srcOrd="8" destOrd="0" presId="urn:microsoft.com/office/officeart/2008/layout/LinedList"/>
    <dgm:cxn modelId="{C54E4FBD-3A23-42DA-8939-20FE1E6E101B}" type="presParOf" srcId="{51E2A270-F966-4A70-9F28-FE87D7218225}" destId="{89D969E8-F7A2-4FAC-88B6-6749603F0667}" srcOrd="9" destOrd="0" presId="urn:microsoft.com/office/officeart/2008/layout/LinedList"/>
    <dgm:cxn modelId="{0ECB4756-0C5E-4BA2-96BF-B40802DA2994}" type="presParOf" srcId="{89D969E8-F7A2-4FAC-88B6-6749603F0667}" destId="{96D96B6A-38E2-46DB-B630-E6B65D0BA202}" srcOrd="0" destOrd="0" presId="urn:microsoft.com/office/officeart/2008/layout/LinedList"/>
    <dgm:cxn modelId="{433437B3-7422-4572-8517-A0E82C49C5E7}" type="presParOf" srcId="{89D969E8-F7A2-4FAC-88B6-6749603F0667}" destId="{47AA3C1C-4620-472E-B5AA-507E767C7175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FA496EE-0A1B-438C-AF10-1604013E58E2}" type="doc">
      <dgm:prSet loTypeId="urn:microsoft.com/office/officeart/2008/layout/LinedList" loCatId="list" qsTypeId="urn:microsoft.com/office/officeart/2005/8/quickstyle/simple1" qsCatId="simple" csTypeId="urn:microsoft.com/office/officeart/2005/8/colors/accent4_2" csCatId="accent4"/>
      <dgm:spPr/>
      <dgm:t>
        <a:bodyPr/>
        <a:lstStyle/>
        <a:p>
          <a:endParaRPr lang="en-US"/>
        </a:p>
      </dgm:t>
    </dgm:pt>
    <dgm:pt modelId="{2127C977-D452-4A6E-B6EF-18B1C471FD00}">
      <dgm:prSet/>
      <dgm:spPr/>
      <dgm:t>
        <a:bodyPr/>
        <a:lstStyle/>
        <a:p>
          <a:r>
            <a:rPr lang="en-US"/>
            <a:t>• Active listening and narrative-based approaches</a:t>
          </a:r>
        </a:p>
      </dgm:t>
    </dgm:pt>
    <dgm:pt modelId="{34CA3F6D-C799-4958-B952-1E088B4E1A9E}" type="parTrans" cxnId="{CFC68416-0EFE-4F3E-B737-BF04E9126BD6}">
      <dgm:prSet/>
      <dgm:spPr/>
      <dgm:t>
        <a:bodyPr/>
        <a:lstStyle/>
        <a:p>
          <a:endParaRPr lang="en-US"/>
        </a:p>
      </dgm:t>
    </dgm:pt>
    <dgm:pt modelId="{EFD76FED-B5BE-4017-B23A-A248F880E133}" type="sibTrans" cxnId="{CFC68416-0EFE-4F3E-B737-BF04E9126BD6}">
      <dgm:prSet/>
      <dgm:spPr/>
      <dgm:t>
        <a:bodyPr/>
        <a:lstStyle/>
        <a:p>
          <a:endParaRPr lang="en-US"/>
        </a:p>
      </dgm:t>
    </dgm:pt>
    <dgm:pt modelId="{D8C3ACD7-905D-4079-A748-C8BCA4C05003}">
      <dgm:prSet/>
      <dgm:spPr/>
      <dgm:t>
        <a:bodyPr/>
        <a:lstStyle/>
        <a:p>
          <a:r>
            <a:rPr lang="en-US"/>
            <a:t>• Avoiding phrases like 'nothing is wrong'</a:t>
          </a:r>
        </a:p>
      </dgm:t>
    </dgm:pt>
    <dgm:pt modelId="{503ADE34-0FE0-4B33-80D6-07953AC81830}" type="parTrans" cxnId="{6C765AB8-CF05-45BA-99F5-48BBC1EB7814}">
      <dgm:prSet/>
      <dgm:spPr/>
      <dgm:t>
        <a:bodyPr/>
        <a:lstStyle/>
        <a:p>
          <a:endParaRPr lang="en-US"/>
        </a:p>
      </dgm:t>
    </dgm:pt>
    <dgm:pt modelId="{511B8D3C-DBEB-43F9-8282-DAC976B95EF3}" type="sibTrans" cxnId="{6C765AB8-CF05-45BA-99F5-48BBC1EB7814}">
      <dgm:prSet/>
      <dgm:spPr/>
      <dgm:t>
        <a:bodyPr/>
        <a:lstStyle/>
        <a:p>
          <a:endParaRPr lang="en-US"/>
        </a:p>
      </dgm:t>
    </dgm:pt>
    <dgm:pt modelId="{EE912A53-7C3F-4EB7-B0D2-39655B74D956}">
      <dgm:prSet/>
      <dgm:spPr/>
      <dgm:t>
        <a:bodyPr/>
        <a:lstStyle/>
        <a:p>
          <a:r>
            <a:rPr lang="en-US"/>
            <a:t>• Use compassionate, clear language</a:t>
          </a:r>
        </a:p>
      </dgm:t>
    </dgm:pt>
    <dgm:pt modelId="{3BA1636C-B34A-4727-A7CA-6036A990656E}" type="parTrans" cxnId="{E05A40D4-C66B-43E4-A2F8-FA70ECF8515D}">
      <dgm:prSet/>
      <dgm:spPr/>
      <dgm:t>
        <a:bodyPr/>
        <a:lstStyle/>
        <a:p>
          <a:endParaRPr lang="en-US"/>
        </a:p>
      </dgm:t>
    </dgm:pt>
    <dgm:pt modelId="{E4BA9EA4-AFA8-4C57-BC5F-55BAFDB25CC2}" type="sibTrans" cxnId="{E05A40D4-C66B-43E4-A2F8-FA70ECF8515D}">
      <dgm:prSet/>
      <dgm:spPr/>
      <dgm:t>
        <a:bodyPr/>
        <a:lstStyle/>
        <a:p>
          <a:endParaRPr lang="en-US"/>
        </a:p>
      </dgm:t>
    </dgm:pt>
    <dgm:pt modelId="{94868862-8637-4BEC-86BF-35BF8F415653}">
      <dgm:prSet/>
      <dgm:spPr/>
      <dgm:t>
        <a:bodyPr/>
        <a:lstStyle/>
        <a:p>
          <a:r>
            <a:rPr lang="en-US"/>
            <a:t>• Promote patient understanding and trust</a:t>
          </a:r>
        </a:p>
      </dgm:t>
    </dgm:pt>
    <dgm:pt modelId="{BFFE2E3D-FBD6-4279-B5E2-20C74257841C}" type="parTrans" cxnId="{BF380609-9D41-41B0-99DC-6C4632CE46C6}">
      <dgm:prSet/>
      <dgm:spPr/>
      <dgm:t>
        <a:bodyPr/>
        <a:lstStyle/>
        <a:p>
          <a:endParaRPr lang="en-US"/>
        </a:p>
      </dgm:t>
    </dgm:pt>
    <dgm:pt modelId="{FF5CD1AE-58B8-449E-AD1B-288C82369E45}" type="sibTrans" cxnId="{BF380609-9D41-41B0-99DC-6C4632CE46C6}">
      <dgm:prSet/>
      <dgm:spPr/>
      <dgm:t>
        <a:bodyPr/>
        <a:lstStyle/>
        <a:p>
          <a:endParaRPr lang="en-US"/>
        </a:p>
      </dgm:t>
    </dgm:pt>
    <dgm:pt modelId="{6286B10E-0A5C-4545-98B0-7B0818C3FF7B}" type="pres">
      <dgm:prSet presAssocID="{4FA496EE-0A1B-438C-AF10-1604013E58E2}" presName="vert0" presStyleCnt="0">
        <dgm:presLayoutVars>
          <dgm:dir/>
          <dgm:animOne val="branch"/>
          <dgm:animLvl val="lvl"/>
        </dgm:presLayoutVars>
      </dgm:prSet>
      <dgm:spPr/>
    </dgm:pt>
    <dgm:pt modelId="{0A777C4B-4F64-4781-B526-E6C6C694FF45}" type="pres">
      <dgm:prSet presAssocID="{2127C977-D452-4A6E-B6EF-18B1C471FD00}" presName="thickLine" presStyleLbl="alignNode1" presStyleIdx="0" presStyleCnt="4"/>
      <dgm:spPr/>
    </dgm:pt>
    <dgm:pt modelId="{927B107B-EF14-42B7-B732-8679AFFDBB16}" type="pres">
      <dgm:prSet presAssocID="{2127C977-D452-4A6E-B6EF-18B1C471FD00}" presName="horz1" presStyleCnt="0"/>
      <dgm:spPr/>
    </dgm:pt>
    <dgm:pt modelId="{2D68878C-F577-497C-9581-743B3F6FBD55}" type="pres">
      <dgm:prSet presAssocID="{2127C977-D452-4A6E-B6EF-18B1C471FD00}" presName="tx1" presStyleLbl="revTx" presStyleIdx="0" presStyleCnt="4"/>
      <dgm:spPr/>
    </dgm:pt>
    <dgm:pt modelId="{90F652B0-7A8F-4175-B11D-A436FDD94E4E}" type="pres">
      <dgm:prSet presAssocID="{2127C977-D452-4A6E-B6EF-18B1C471FD00}" presName="vert1" presStyleCnt="0"/>
      <dgm:spPr/>
    </dgm:pt>
    <dgm:pt modelId="{04C2AB37-C11E-4D27-A952-AC2C9056CC35}" type="pres">
      <dgm:prSet presAssocID="{D8C3ACD7-905D-4079-A748-C8BCA4C05003}" presName="thickLine" presStyleLbl="alignNode1" presStyleIdx="1" presStyleCnt="4"/>
      <dgm:spPr/>
    </dgm:pt>
    <dgm:pt modelId="{929DAEBF-0526-486F-A955-AEC44032EB24}" type="pres">
      <dgm:prSet presAssocID="{D8C3ACD7-905D-4079-A748-C8BCA4C05003}" presName="horz1" presStyleCnt="0"/>
      <dgm:spPr/>
    </dgm:pt>
    <dgm:pt modelId="{AC525F8F-4B46-45D7-B6CF-D8118D886F51}" type="pres">
      <dgm:prSet presAssocID="{D8C3ACD7-905D-4079-A748-C8BCA4C05003}" presName="tx1" presStyleLbl="revTx" presStyleIdx="1" presStyleCnt="4"/>
      <dgm:spPr/>
    </dgm:pt>
    <dgm:pt modelId="{C6510058-9805-44CF-B7D5-97E5EA3B953E}" type="pres">
      <dgm:prSet presAssocID="{D8C3ACD7-905D-4079-A748-C8BCA4C05003}" presName="vert1" presStyleCnt="0"/>
      <dgm:spPr/>
    </dgm:pt>
    <dgm:pt modelId="{E3E5F94B-503D-4B56-9DCE-7EA898A72532}" type="pres">
      <dgm:prSet presAssocID="{EE912A53-7C3F-4EB7-B0D2-39655B74D956}" presName="thickLine" presStyleLbl="alignNode1" presStyleIdx="2" presStyleCnt="4"/>
      <dgm:spPr/>
    </dgm:pt>
    <dgm:pt modelId="{677E2A21-1B54-4368-A12D-BFE4A2CC3D06}" type="pres">
      <dgm:prSet presAssocID="{EE912A53-7C3F-4EB7-B0D2-39655B74D956}" presName="horz1" presStyleCnt="0"/>
      <dgm:spPr/>
    </dgm:pt>
    <dgm:pt modelId="{25441910-36CB-4B28-B559-ECF1BDAD37F2}" type="pres">
      <dgm:prSet presAssocID="{EE912A53-7C3F-4EB7-B0D2-39655B74D956}" presName="tx1" presStyleLbl="revTx" presStyleIdx="2" presStyleCnt="4"/>
      <dgm:spPr/>
    </dgm:pt>
    <dgm:pt modelId="{00473562-C0F6-4105-92CE-AA37F03CE09F}" type="pres">
      <dgm:prSet presAssocID="{EE912A53-7C3F-4EB7-B0D2-39655B74D956}" presName="vert1" presStyleCnt="0"/>
      <dgm:spPr/>
    </dgm:pt>
    <dgm:pt modelId="{D6B6288B-2CD8-496C-9861-28B8FC9A32FF}" type="pres">
      <dgm:prSet presAssocID="{94868862-8637-4BEC-86BF-35BF8F415653}" presName="thickLine" presStyleLbl="alignNode1" presStyleIdx="3" presStyleCnt="4"/>
      <dgm:spPr/>
    </dgm:pt>
    <dgm:pt modelId="{24AB7E24-451D-4AC4-BC60-6CB316A5CBC3}" type="pres">
      <dgm:prSet presAssocID="{94868862-8637-4BEC-86BF-35BF8F415653}" presName="horz1" presStyleCnt="0"/>
      <dgm:spPr/>
    </dgm:pt>
    <dgm:pt modelId="{AF650599-5D3B-499E-A735-9AC4F3C3CCA3}" type="pres">
      <dgm:prSet presAssocID="{94868862-8637-4BEC-86BF-35BF8F415653}" presName="tx1" presStyleLbl="revTx" presStyleIdx="3" presStyleCnt="4"/>
      <dgm:spPr/>
    </dgm:pt>
    <dgm:pt modelId="{B9759511-9DAB-49F8-B97A-461B878A8FC4}" type="pres">
      <dgm:prSet presAssocID="{94868862-8637-4BEC-86BF-35BF8F415653}" presName="vert1" presStyleCnt="0"/>
      <dgm:spPr/>
    </dgm:pt>
  </dgm:ptLst>
  <dgm:cxnLst>
    <dgm:cxn modelId="{BF380609-9D41-41B0-99DC-6C4632CE46C6}" srcId="{4FA496EE-0A1B-438C-AF10-1604013E58E2}" destId="{94868862-8637-4BEC-86BF-35BF8F415653}" srcOrd="3" destOrd="0" parTransId="{BFFE2E3D-FBD6-4279-B5E2-20C74257841C}" sibTransId="{FF5CD1AE-58B8-449E-AD1B-288C82369E45}"/>
    <dgm:cxn modelId="{CFC68416-0EFE-4F3E-B737-BF04E9126BD6}" srcId="{4FA496EE-0A1B-438C-AF10-1604013E58E2}" destId="{2127C977-D452-4A6E-B6EF-18B1C471FD00}" srcOrd="0" destOrd="0" parTransId="{34CA3F6D-C799-4958-B952-1E088B4E1A9E}" sibTransId="{EFD76FED-B5BE-4017-B23A-A248F880E133}"/>
    <dgm:cxn modelId="{934BED72-CF77-45BC-BCE2-9407A47E5C4D}" type="presOf" srcId="{94868862-8637-4BEC-86BF-35BF8F415653}" destId="{AF650599-5D3B-499E-A735-9AC4F3C3CCA3}" srcOrd="0" destOrd="0" presId="urn:microsoft.com/office/officeart/2008/layout/LinedList"/>
    <dgm:cxn modelId="{1AB65E8B-11F8-4314-A7BB-AC5D1A696C88}" type="presOf" srcId="{D8C3ACD7-905D-4079-A748-C8BCA4C05003}" destId="{AC525F8F-4B46-45D7-B6CF-D8118D886F51}" srcOrd="0" destOrd="0" presId="urn:microsoft.com/office/officeart/2008/layout/LinedList"/>
    <dgm:cxn modelId="{6B7BC9A5-4A2E-4EEC-B06E-4F29569A0837}" type="presOf" srcId="{4FA496EE-0A1B-438C-AF10-1604013E58E2}" destId="{6286B10E-0A5C-4545-98B0-7B0818C3FF7B}" srcOrd="0" destOrd="0" presId="urn:microsoft.com/office/officeart/2008/layout/LinedList"/>
    <dgm:cxn modelId="{6C765AB8-CF05-45BA-99F5-48BBC1EB7814}" srcId="{4FA496EE-0A1B-438C-AF10-1604013E58E2}" destId="{D8C3ACD7-905D-4079-A748-C8BCA4C05003}" srcOrd="1" destOrd="0" parTransId="{503ADE34-0FE0-4B33-80D6-07953AC81830}" sibTransId="{511B8D3C-DBEB-43F9-8282-DAC976B95EF3}"/>
    <dgm:cxn modelId="{ACAD71C3-1ACC-4B7F-9431-CD4798760DB6}" type="presOf" srcId="{EE912A53-7C3F-4EB7-B0D2-39655B74D956}" destId="{25441910-36CB-4B28-B559-ECF1BDAD37F2}" srcOrd="0" destOrd="0" presId="urn:microsoft.com/office/officeart/2008/layout/LinedList"/>
    <dgm:cxn modelId="{E05A40D4-C66B-43E4-A2F8-FA70ECF8515D}" srcId="{4FA496EE-0A1B-438C-AF10-1604013E58E2}" destId="{EE912A53-7C3F-4EB7-B0D2-39655B74D956}" srcOrd="2" destOrd="0" parTransId="{3BA1636C-B34A-4727-A7CA-6036A990656E}" sibTransId="{E4BA9EA4-AFA8-4C57-BC5F-55BAFDB25CC2}"/>
    <dgm:cxn modelId="{6215ADFF-A36A-427A-B1B7-DCFA86294A79}" type="presOf" srcId="{2127C977-D452-4A6E-B6EF-18B1C471FD00}" destId="{2D68878C-F577-497C-9581-743B3F6FBD55}" srcOrd="0" destOrd="0" presId="urn:microsoft.com/office/officeart/2008/layout/LinedList"/>
    <dgm:cxn modelId="{A4313137-45FF-4419-A8F8-DF14AAC0C700}" type="presParOf" srcId="{6286B10E-0A5C-4545-98B0-7B0818C3FF7B}" destId="{0A777C4B-4F64-4781-B526-E6C6C694FF45}" srcOrd="0" destOrd="0" presId="urn:microsoft.com/office/officeart/2008/layout/LinedList"/>
    <dgm:cxn modelId="{12756702-B4A7-404B-BED8-451478C11569}" type="presParOf" srcId="{6286B10E-0A5C-4545-98B0-7B0818C3FF7B}" destId="{927B107B-EF14-42B7-B732-8679AFFDBB16}" srcOrd="1" destOrd="0" presId="urn:microsoft.com/office/officeart/2008/layout/LinedList"/>
    <dgm:cxn modelId="{B420B1C4-3831-4474-8619-0D6D8171B6DB}" type="presParOf" srcId="{927B107B-EF14-42B7-B732-8679AFFDBB16}" destId="{2D68878C-F577-497C-9581-743B3F6FBD55}" srcOrd="0" destOrd="0" presId="urn:microsoft.com/office/officeart/2008/layout/LinedList"/>
    <dgm:cxn modelId="{432BD41C-A9B2-433B-A333-1D3A728EFCB2}" type="presParOf" srcId="{927B107B-EF14-42B7-B732-8679AFFDBB16}" destId="{90F652B0-7A8F-4175-B11D-A436FDD94E4E}" srcOrd="1" destOrd="0" presId="urn:microsoft.com/office/officeart/2008/layout/LinedList"/>
    <dgm:cxn modelId="{ED741E09-637C-40E8-92ED-F9B3C61B7E21}" type="presParOf" srcId="{6286B10E-0A5C-4545-98B0-7B0818C3FF7B}" destId="{04C2AB37-C11E-4D27-A952-AC2C9056CC35}" srcOrd="2" destOrd="0" presId="urn:microsoft.com/office/officeart/2008/layout/LinedList"/>
    <dgm:cxn modelId="{BDFA8204-BCD4-44F7-AD51-C69517A1418F}" type="presParOf" srcId="{6286B10E-0A5C-4545-98B0-7B0818C3FF7B}" destId="{929DAEBF-0526-486F-A955-AEC44032EB24}" srcOrd="3" destOrd="0" presId="urn:microsoft.com/office/officeart/2008/layout/LinedList"/>
    <dgm:cxn modelId="{A3F51B10-F3E7-4A5C-B2BD-5502AD6EE741}" type="presParOf" srcId="{929DAEBF-0526-486F-A955-AEC44032EB24}" destId="{AC525F8F-4B46-45D7-B6CF-D8118D886F51}" srcOrd="0" destOrd="0" presId="urn:microsoft.com/office/officeart/2008/layout/LinedList"/>
    <dgm:cxn modelId="{C16A400B-6DFC-45A9-A3BE-4FC6449FFE2A}" type="presParOf" srcId="{929DAEBF-0526-486F-A955-AEC44032EB24}" destId="{C6510058-9805-44CF-B7D5-97E5EA3B953E}" srcOrd="1" destOrd="0" presId="urn:microsoft.com/office/officeart/2008/layout/LinedList"/>
    <dgm:cxn modelId="{3E526E0B-01F7-4461-BA2E-4EB04D86A275}" type="presParOf" srcId="{6286B10E-0A5C-4545-98B0-7B0818C3FF7B}" destId="{E3E5F94B-503D-4B56-9DCE-7EA898A72532}" srcOrd="4" destOrd="0" presId="urn:microsoft.com/office/officeart/2008/layout/LinedList"/>
    <dgm:cxn modelId="{815D7E5D-2CA8-4290-85F2-462D25B02A1D}" type="presParOf" srcId="{6286B10E-0A5C-4545-98B0-7B0818C3FF7B}" destId="{677E2A21-1B54-4368-A12D-BFE4A2CC3D06}" srcOrd="5" destOrd="0" presId="urn:microsoft.com/office/officeart/2008/layout/LinedList"/>
    <dgm:cxn modelId="{85BF1777-412A-4319-A183-8354A47BD658}" type="presParOf" srcId="{677E2A21-1B54-4368-A12D-BFE4A2CC3D06}" destId="{25441910-36CB-4B28-B559-ECF1BDAD37F2}" srcOrd="0" destOrd="0" presId="urn:microsoft.com/office/officeart/2008/layout/LinedList"/>
    <dgm:cxn modelId="{89A3DE5F-0296-4EF9-AEE5-86BCA695C665}" type="presParOf" srcId="{677E2A21-1B54-4368-A12D-BFE4A2CC3D06}" destId="{00473562-C0F6-4105-92CE-AA37F03CE09F}" srcOrd="1" destOrd="0" presId="urn:microsoft.com/office/officeart/2008/layout/LinedList"/>
    <dgm:cxn modelId="{536067B2-E97C-4D38-A17E-04CB76C1496E}" type="presParOf" srcId="{6286B10E-0A5C-4545-98B0-7B0818C3FF7B}" destId="{D6B6288B-2CD8-496C-9861-28B8FC9A32FF}" srcOrd="6" destOrd="0" presId="urn:microsoft.com/office/officeart/2008/layout/LinedList"/>
    <dgm:cxn modelId="{E0CF2BF5-AC8B-4209-AFB0-FD1B5C608DF5}" type="presParOf" srcId="{6286B10E-0A5C-4545-98B0-7B0818C3FF7B}" destId="{24AB7E24-451D-4AC4-BC60-6CB316A5CBC3}" srcOrd="7" destOrd="0" presId="urn:microsoft.com/office/officeart/2008/layout/LinedList"/>
    <dgm:cxn modelId="{C6449D23-A9F8-488A-8BD9-8C01FEB3DF6D}" type="presParOf" srcId="{24AB7E24-451D-4AC4-BC60-6CB316A5CBC3}" destId="{AF650599-5D3B-499E-A735-9AC4F3C3CCA3}" srcOrd="0" destOrd="0" presId="urn:microsoft.com/office/officeart/2008/layout/LinedList"/>
    <dgm:cxn modelId="{B8060410-BB4A-45C1-8550-9563658F172E}" type="presParOf" srcId="{24AB7E24-451D-4AC4-BC60-6CB316A5CBC3}" destId="{B9759511-9DAB-49F8-B97A-461B878A8FC4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C7F6C55D-A14A-4094-94B0-2D4C1C3A4315}" type="doc">
      <dgm:prSet loTypeId="urn:microsoft.com/office/officeart/2008/layout/LinedList" loCatId="list" qsTypeId="urn:microsoft.com/office/officeart/2005/8/quickstyle/simple1" qsCatId="simple" csTypeId="urn:microsoft.com/office/officeart/2005/8/colors/accent4_2" csCatId="accent4"/>
      <dgm:spPr/>
      <dgm:t>
        <a:bodyPr/>
        <a:lstStyle/>
        <a:p>
          <a:endParaRPr lang="en-US"/>
        </a:p>
      </dgm:t>
    </dgm:pt>
    <dgm:pt modelId="{BAD4CED2-C34C-4BA2-8994-2CE6F01025C5}">
      <dgm:prSet/>
      <dgm:spPr/>
      <dgm:t>
        <a:bodyPr/>
        <a:lstStyle/>
        <a:p>
          <a:r>
            <a:rPr lang="en-US"/>
            <a:t>• Build continuity with one clinician</a:t>
          </a:r>
        </a:p>
      </dgm:t>
    </dgm:pt>
    <dgm:pt modelId="{848DC66E-BB78-4DE5-8D1E-BD284B4A646A}" type="parTrans" cxnId="{9D6DB98F-148D-45DD-BCC1-EBE14BC6317D}">
      <dgm:prSet/>
      <dgm:spPr/>
      <dgm:t>
        <a:bodyPr/>
        <a:lstStyle/>
        <a:p>
          <a:endParaRPr lang="en-US"/>
        </a:p>
      </dgm:t>
    </dgm:pt>
    <dgm:pt modelId="{89815593-BC35-4012-9A5B-49E382C37589}" type="sibTrans" cxnId="{9D6DB98F-148D-45DD-BCC1-EBE14BC6317D}">
      <dgm:prSet/>
      <dgm:spPr/>
      <dgm:t>
        <a:bodyPr/>
        <a:lstStyle/>
        <a:p>
          <a:endParaRPr lang="en-US"/>
        </a:p>
      </dgm:t>
    </dgm:pt>
    <dgm:pt modelId="{D844F7EA-36A7-4356-9BBE-AE589344B3A9}">
      <dgm:prSet/>
      <dgm:spPr/>
      <dgm:t>
        <a:bodyPr/>
        <a:lstStyle/>
        <a:p>
          <a:r>
            <a:rPr lang="en-US"/>
            <a:t>• Avoid repeated unnecessary investigations</a:t>
          </a:r>
        </a:p>
      </dgm:t>
    </dgm:pt>
    <dgm:pt modelId="{413FC2AB-9990-4666-9796-CFD3C871B9E6}" type="parTrans" cxnId="{4CDBD026-F769-48CA-877E-E2A887857C4D}">
      <dgm:prSet/>
      <dgm:spPr/>
      <dgm:t>
        <a:bodyPr/>
        <a:lstStyle/>
        <a:p>
          <a:endParaRPr lang="en-US"/>
        </a:p>
      </dgm:t>
    </dgm:pt>
    <dgm:pt modelId="{FA762FC4-D379-405A-A38A-7EF3CC8D8A34}" type="sibTrans" cxnId="{4CDBD026-F769-48CA-877E-E2A887857C4D}">
      <dgm:prSet/>
      <dgm:spPr/>
      <dgm:t>
        <a:bodyPr/>
        <a:lstStyle/>
        <a:p>
          <a:endParaRPr lang="en-US"/>
        </a:p>
      </dgm:t>
    </dgm:pt>
    <dgm:pt modelId="{626A85FE-9539-4F29-9E7A-BD1225B45C06}">
      <dgm:prSet/>
      <dgm:spPr/>
      <dgm:t>
        <a:bodyPr/>
        <a:lstStyle/>
        <a:p>
          <a:r>
            <a:rPr lang="en-US"/>
            <a:t>• Focus on functional goals and self-management</a:t>
          </a:r>
        </a:p>
      </dgm:t>
    </dgm:pt>
    <dgm:pt modelId="{AF66A5C7-95F1-4FE9-B328-80C58A2CE6F4}" type="parTrans" cxnId="{D41BCFC4-1D01-4C68-AC87-71A527D46CCF}">
      <dgm:prSet/>
      <dgm:spPr/>
      <dgm:t>
        <a:bodyPr/>
        <a:lstStyle/>
        <a:p>
          <a:endParaRPr lang="en-US"/>
        </a:p>
      </dgm:t>
    </dgm:pt>
    <dgm:pt modelId="{23623BB0-7958-46E0-A7A2-7C9A3AA5CEFA}" type="sibTrans" cxnId="{D41BCFC4-1D01-4C68-AC87-71A527D46CCF}">
      <dgm:prSet/>
      <dgm:spPr/>
      <dgm:t>
        <a:bodyPr/>
        <a:lstStyle/>
        <a:p>
          <a:endParaRPr lang="en-US"/>
        </a:p>
      </dgm:t>
    </dgm:pt>
    <dgm:pt modelId="{3904B6CC-963B-460A-92AE-2AA26A427B78}">
      <dgm:prSet/>
      <dgm:spPr/>
      <dgm:t>
        <a:bodyPr/>
        <a:lstStyle/>
        <a:p>
          <a:r>
            <a:rPr lang="en-US"/>
            <a:t>• Consider multidisciplinary support</a:t>
          </a:r>
        </a:p>
      </dgm:t>
    </dgm:pt>
    <dgm:pt modelId="{25DC5E8E-998B-43AC-A4F0-B9ACA165F207}" type="parTrans" cxnId="{881C8A28-DBE1-4AD4-8C20-AFCFDA9D88ED}">
      <dgm:prSet/>
      <dgm:spPr/>
      <dgm:t>
        <a:bodyPr/>
        <a:lstStyle/>
        <a:p>
          <a:endParaRPr lang="en-US"/>
        </a:p>
      </dgm:t>
    </dgm:pt>
    <dgm:pt modelId="{B8256812-19F3-4F01-8599-2907E7E35BEB}" type="sibTrans" cxnId="{881C8A28-DBE1-4AD4-8C20-AFCFDA9D88ED}">
      <dgm:prSet/>
      <dgm:spPr/>
      <dgm:t>
        <a:bodyPr/>
        <a:lstStyle/>
        <a:p>
          <a:endParaRPr lang="en-US"/>
        </a:p>
      </dgm:t>
    </dgm:pt>
    <dgm:pt modelId="{B9B260E1-94EE-4ACC-9BC5-4D97CDA4F9F2}" type="pres">
      <dgm:prSet presAssocID="{C7F6C55D-A14A-4094-94B0-2D4C1C3A4315}" presName="vert0" presStyleCnt="0">
        <dgm:presLayoutVars>
          <dgm:dir/>
          <dgm:animOne val="branch"/>
          <dgm:animLvl val="lvl"/>
        </dgm:presLayoutVars>
      </dgm:prSet>
      <dgm:spPr/>
    </dgm:pt>
    <dgm:pt modelId="{1E8ACAE5-B4EA-49C2-B181-A9932FD5A1C4}" type="pres">
      <dgm:prSet presAssocID="{BAD4CED2-C34C-4BA2-8994-2CE6F01025C5}" presName="thickLine" presStyleLbl="alignNode1" presStyleIdx="0" presStyleCnt="4"/>
      <dgm:spPr/>
    </dgm:pt>
    <dgm:pt modelId="{56EB7460-54E7-462B-A09D-F0A3A4DFD276}" type="pres">
      <dgm:prSet presAssocID="{BAD4CED2-C34C-4BA2-8994-2CE6F01025C5}" presName="horz1" presStyleCnt="0"/>
      <dgm:spPr/>
    </dgm:pt>
    <dgm:pt modelId="{A65BA687-76BA-4D10-9DBE-55B28E756071}" type="pres">
      <dgm:prSet presAssocID="{BAD4CED2-C34C-4BA2-8994-2CE6F01025C5}" presName="tx1" presStyleLbl="revTx" presStyleIdx="0" presStyleCnt="4"/>
      <dgm:spPr/>
    </dgm:pt>
    <dgm:pt modelId="{C7532F91-FDB9-406A-98B0-C1B6AA42A84D}" type="pres">
      <dgm:prSet presAssocID="{BAD4CED2-C34C-4BA2-8994-2CE6F01025C5}" presName="vert1" presStyleCnt="0"/>
      <dgm:spPr/>
    </dgm:pt>
    <dgm:pt modelId="{6B0FC298-F668-4121-91B1-0AFD029C1E7A}" type="pres">
      <dgm:prSet presAssocID="{D844F7EA-36A7-4356-9BBE-AE589344B3A9}" presName="thickLine" presStyleLbl="alignNode1" presStyleIdx="1" presStyleCnt="4"/>
      <dgm:spPr/>
    </dgm:pt>
    <dgm:pt modelId="{E57A4373-5500-42C1-8672-080FCD4FA19B}" type="pres">
      <dgm:prSet presAssocID="{D844F7EA-36A7-4356-9BBE-AE589344B3A9}" presName="horz1" presStyleCnt="0"/>
      <dgm:spPr/>
    </dgm:pt>
    <dgm:pt modelId="{521344D4-5905-4B0F-9ABE-0C341243F64A}" type="pres">
      <dgm:prSet presAssocID="{D844F7EA-36A7-4356-9BBE-AE589344B3A9}" presName="tx1" presStyleLbl="revTx" presStyleIdx="1" presStyleCnt="4"/>
      <dgm:spPr/>
    </dgm:pt>
    <dgm:pt modelId="{19FC559D-2371-41C8-AA61-E0DB2AFC6013}" type="pres">
      <dgm:prSet presAssocID="{D844F7EA-36A7-4356-9BBE-AE589344B3A9}" presName="vert1" presStyleCnt="0"/>
      <dgm:spPr/>
    </dgm:pt>
    <dgm:pt modelId="{96C09F75-F38E-4D8E-90D9-D99B95E89C6A}" type="pres">
      <dgm:prSet presAssocID="{626A85FE-9539-4F29-9E7A-BD1225B45C06}" presName="thickLine" presStyleLbl="alignNode1" presStyleIdx="2" presStyleCnt="4"/>
      <dgm:spPr/>
    </dgm:pt>
    <dgm:pt modelId="{60768BC8-A048-4B84-B28A-F4365670BCD6}" type="pres">
      <dgm:prSet presAssocID="{626A85FE-9539-4F29-9E7A-BD1225B45C06}" presName="horz1" presStyleCnt="0"/>
      <dgm:spPr/>
    </dgm:pt>
    <dgm:pt modelId="{FC6D83A5-2F76-4906-B104-55668CCBD653}" type="pres">
      <dgm:prSet presAssocID="{626A85FE-9539-4F29-9E7A-BD1225B45C06}" presName="tx1" presStyleLbl="revTx" presStyleIdx="2" presStyleCnt="4"/>
      <dgm:spPr/>
    </dgm:pt>
    <dgm:pt modelId="{45911BC0-AF01-47D2-9BBD-B0213641D6EA}" type="pres">
      <dgm:prSet presAssocID="{626A85FE-9539-4F29-9E7A-BD1225B45C06}" presName="vert1" presStyleCnt="0"/>
      <dgm:spPr/>
    </dgm:pt>
    <dgm:pt modelId="{2C2AEEFB-71E4-4425-B584-97C06F8EE742}" type="pres">
      <dgm:prSet presAssocID="{3904B6CC-963B-460A-92AE-2AA26A427B78}" presName="thickLine" presStyleLbl="alignNode1" presStyleIdx="3" presStyleCnt="4"/>
      <dgm:spPr/>
    </dgm:pt>
    <dgm:pt modelId="{30BD680E-F644-4C96-9F23-7AD8DEF1AB1F}" type="pres">
      <dgm:prSet presAssocID="{3904B6CC-963B-460A-92AE-2AA26A427B78}" presName="horz1" presStyleCnt="0"/>
      <dgm:spPr/>
    </dgm:pt>
    <dgm:pt modelId="{19997001-8CF7-4AE2-9EC7-9A12ADD12748}" type="pres">
      <dgm:prSet presAssocID="{3904B6CC-963B-460A-92AE-2AA26A427B78}" presName="tx1" presStyleLbl="revTx" presStyleIdx="3" presStyleCnt="4"/>
      <dgm:spPr/>
    </dgm:pt>
    <dgm:pt modelId="{4CC7EE93-FE41-421E-AC05-71ED06CF35C8}" type="pres">
      <dgm:prSet presAssocID="{3904B6CC-963B-460A-92AE-2AA26A427B78}" presName="vert1" presStyleCnt="0"/>
      <dgm:spPr/>
    </dgm:pt>
  </dgm:ptLst>
  <dgm:cxnLst>
    <dgm:cxn modelId="{4CDBD026-F769-48CA-877E-E2A887857C4D}" srcId="{C7F6C55D-A14A-4094-94B0-2D4C1C3A4315}" destId="{D844F7EA-36A7-4356-9BBE-AE589344B3A9}" srcOrd="1" destOrd="0" parTransId="{413FC2AB-9990-4666-9796-CFD3C871B9E6}" sibTransId="{FA762FC4-D379-405A-A38A-7EF3CC8D8A34}"/>
    <dgm:cxn modelId="{881C8A28-DBE1-4AD4-8C20-AFCFDA9D88ED}" srcId="{C7F6C55D-A14A-4094-94B0-2D4C1C3A4315}" destId="{3904B6CC-963B-460A-92AE-2AA26A427B78}" srcOrd="3" destOrd="0" parTransId="{25DC5E8E-998B-43AC-A4F0-B9ACA165F207}" sibTransId="{B8256812-19F3-4F01-8599-2907E7E35BEB}"/>
    <dgm:cxn modelId="{5233CC3F-49BD-44A1-A4BD-CAB9A9F43B8E}" type="presOf" srcId="{3904B6CC-963B-460A-92AE-2AA26A427B78}" destId="{19997001-8CF7-4AE2-9EC7-9A12ADD12748}" srcOrd="0" destOrd="0" presId="urn:microsoft.com/office/officeart/2008/layout/LinedList"/>
    <dgm:cxn modelId="{C97C824A-1326-4F22-BD2A-9F28D6697C48}" type="presOf" srcId="{D844F7EA-36A7-4356-9BBE-AE589344B3A9}" destId="{521344D4-5905-4B0F-9ABE-0C341243F64A}" srcOrd="0" destOrd="0" presId="urn:microsoft.com/office/officeart/2008/layout/LinedList"/>
    <dgm:cxn modelId="{448B8088-424F-4BEA-8F37-227741406CB2}" type="presOf" srcId="{626A85FE-9539-4F29-9E7A-BD1225B45C06}" destId="{FC6D83A5-2F76-4906-B104-55668CCBD653}" srcOrd="0" destOrd="0" presId="urn:microsoft.com/office/officeart/2008/layout/LinedList"/>
    <dgm:cxn modelId="{9D6DB98F-148D-45DD-BCC1-EBE14BC6317D}" srcId="{C7F6C55D-A14A-4094-94B0-2D4C1C3A4315}" destId="{BAD4CED2-C34C-4BA2-8994-2CE6F01025C5}" srcOrd="0" destOrd="0" parTransId="{848DC66E-BB78-4DE5-8D1E-BD284B4A646A}" sibTransId="{89815593-BC35-4012-9A5B-49E382C37589}"/>
    <dgm:cxn modelId="{84F119A8-5E50-4D83-8DA9-BFDC135C97D1}" type="presOf" srcId="{C7F6C55D-A14A-4094-94B0-2D4C1C3A4315}" destId="{B9B260E1-94EE-4ACC-9BC5-4D97CDA4F9F2}" srcOrd="0" destOrd="0" presId="urn:microsoft.com/office/officeart/2008/layout/LinedList"/>
    <dgm:cxn modelId="{D41BCFC4-1D01-4C68-AC87-71A527D46CCF}" srcId="{C7F6C55D-A14A-4094-94B0-2D4C1C3A4315}" destId="{626A85FE-9539-4F29-9E7A-BD1225B45C06}" srcOrd="2" destOrd="0" parTransId="{AF66A5C7-95F1-4FE9-B328-80C58A2CE6F4}" sibTransId="{23623BB0-7958-46E0-A7A2-7C9A3AA5CEFA}"/>
    <dgm:cxn modelId="{B1FCB2E3-D37F-4E45-8E2D-B121C4653F93}" type="presOf" srcId="{BAD4CED2-C34C-4BA2-8994-2CE6F01025C5}" destId="{A65BA687-76BA-4D10-9DBE-55B28E756071}" srcOrd="0" destOrd="0" presId="urn:microsoft.com/office/officeart/2008/layout/LinedList"/>
    <dgm:cxn modelId="{C8671927-7F7F-451C-ADAA-BE59B702C563}" type="presParOf" srcId="{B9B260E1-94EE-4ACC-9BC5-4D97CDA4F9F2}" destId="{1E8ACAE5-B4EA-49C2-B181-A9932FD5A1C4}" srcOrd="0" destOrd="0" presId="urn:microsoft.com/office/officeart/2008/layout/LinedList"/>
    <dgm:cxn modelId="{AC3200CF-E384-43B0-AE06-0DEE7ED0605A}" type="presParOf" srcId="{B9B260E1-94EE-4ACC-9BC5-4D97CDA4F9F2}" destId="{56EB7460-54E7-462B-A09D-F0A3A4DFD276}" srcOrd="1" destOrd="0" presId="urn:microsoft.com/office/officeart/2008/layout/LinedList"/>
    <dgm:cxn modelId="{2089139D-CFDB-48F0-8CAA-A8596B41244D}" type="presParOf" srcId="{56EB7460-54E7-462B-A09D-F0A3A4DFD276}" destId="{A65BA687-76BA-4D10-9DBE-55B28E756071}" srcOrd="0" destOrd="0" presId="urn:microsoft.com/office/officeart/2008/layout/LinedList"/>
    <dgm:cxn modelId="{F03120AA-44B4-4D3E-918A-8B537CB63FEF}" type="presParOf" srcId="{56EB7460-54E7-462B-A09D-F0A3A4DFD276}" destId="{C7532F91-FDB9-406A-98B0-C1B6AA42A84D}" srcOrd="1" destOrd="0" presId="urn:microsoft.com/office/officeart/2008/layout/LinedList"/>
    <dgm:cxn modelId="{AA5BF082-0716-4D74-BBAC-DD49CE7ED30C}" type="presParOf" srcId="{B9B260E1-94EE-4ACC-9BC5-4D97CDA4F9F2}" destId="{6B0FC298-F668-4121-91B1-0AFD029C1E7A}" srcOrd="2" destOrd="0" presId="urn:microsoft.com/office/officeart/2008/layout/LinedList"/>
    <dgm:cxn modelId="{6AD7DAFC-3D18-491A-B94C-08FB984F689B}" type="presParOf" srcId="{B9B260E1-94EE-4ACC-9BC5-4D97CDA4F9F2}" destId="{E57A4373-5500-42C1-8672-080FCD4FA19B}" srcOrd="3" destOrd="0" presId="urn:microsoft.com/office/officeart/2008/layout/LinedList"/>
    <dgm:cxn modelId="{AB20AF59-D046-4332-80B7-39AA267E6706}" type="presParOf" srcId="{E57A4373-5500-42C1-8672-080FCD4FA19B}" destId="{521344D4-5905-4B0F-9ABE-0C341243F64A}" srcOrd="0" destOrd="0" presId="urn:microsoft.com/office/officeart/2008/layout/LinedList"/>
    <dgm:cxn modelId="{83AD5F1E-4C54-4849-90CB-6C01EED72ED1}" type="presParOf" srcId="{E57A4373-5500-42C1-8672-080FCD4FA19B}" destId="{19FC559D-2371-41C8-AA61-E0DB2AFC6013}" srcOrd="1" destOrd="0" presId="urn:microsoft.com/office/officeart/2008/layout/LinedList"/>
    <dgm:cxn modelId="{BD625E90-8335-4D35-8C05-789BDDFDAB3F}" type="presParOf" srcId="{B9B260E1-94EE-4ACC-9BC5-4D97CDA4F9F2}" destId="{96C09F75-F38E-4D8E-90D9-D99B95E89C6A}" srcOrd="4" destOrd="0" presId="urn:microsoft.com/office/officeart/2008/layout/LinedList"/>
    <dgm:cxn modelId="{F8222964-CAF3-43A4-878C-2ED9CDAB26F7}" type="presParOf" srcId="{B9B260E1-94EE-4ACC-9BC5-4D97CDA4F9F2}" destId="{60768BC8-A048-4B84-B28A-F4365670BCD6}" srcOrd="5" destOrd="0" presId="urn:microsoft.com/office/officeart/2008/layout/LinedList"/>
    <dgm:cxn modelId="{B509915B-249C-45A3-864B-7052FC82A9CD}" type="presParOf" srcId="{60768BC8-A048-4B84-B28A-F4365670BCD6}" destId="{FC6D83A5-2F76-4906-B104-55668CCBD653}" srcOrd="0" destOrd="0" presId="urn:microsoft.com/office/officeart/2008/layout/LinedList"/>
    <dgm:cxn modelId="{A9CD0E04-1387-4D6D-9304-7DEB34171416}" type="presParOf" srcId="{60768BC8-A048-4B84-B28A-F4365670BCD6}" destId="{45911BC0-AF01-47D2-9BBD-B0213641D6EA}" srcOrd="1" destOrd="0" presId="urn:microsoft.com/office/officeart/2008/layout/LinedList"/>
    <dgm:cxn modelId="{D4B7564E-AB89-4A99-950F-F887B5DE5B82}" type="presParOf" srcId="{B9B260E1-94EE-4ACC-9BC5-4D97CDA4F9F2}" destId="{2C2AEEFB-71E4-4425-B584-97C06F8EE742}" srcOrd="6" destOrd="0" presId="urn:microsoft.com/office/officeart/2008/layout/LinedList"/>
    <dgm:cxn modelId="{CFF0AD95-751C-47AC-A1F5-7DEB2F7DE309}" type="presParOf" srcId="{B9B260E1-94EE-4ACC-9BC5-4D97CDA4F9F2}" destId="{30BD680E-F644-4C96-9F23-7AD8DEF1AB1F}" srcOrd="7" destOrd="0" presId="urn:microsoft.com/office/officeart/2008/layout/LinedList"/>
    <dgm:cxn modelId="{4D965BF5-AAE2-41F4-A5A1-799B6C4D7573}" type="presParOf" srcId="{30BD680E-F644-4C96-9F23-7AD8DEF1AB1F}" destId="{19997001-8CF7-4AE2-9EC7-9A12ADD12748}" srcOrd="0" destOrd="0" presId="urn:microsoft.com/office/officeart/2008/layout/LinedList"/>
    <dgm:cxn modelId="{EF2635D3-21D8-4F84-907C-BAE6EE7912A2}" type="presParOf" srcId="{30BD680E-F644-4C96-9F23-7AD8DEF1AB1F}" destId="{4CC7EE93-FE41-421E-AC05-71ED06CF35C8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5E2031-E56B-4A78-8326-7EFB6617972E}">
      <dsp:nvSpPr>
        <dsp:cNvPr id="0" name=""/>
        <dsp:cNvSpPr/>
      </dsp:nvSpPr>
      <dsp:spPr>
        <a:xfrm>
          <a:off x="0" y="548580"/>
          <a:ext cx="5175384" cy="14297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• Medically Unexplained Symptoms (MUS): Physical symptoms with no identifiable organic pathology</a:t>
          </a:r>
        </a:p>
      </dsp:txBody>
      <dsp:txXfrm>
        <a:off x="69794" y="618374"/>
        <a:ext cx="5035796" cy="1290152"/>
      </dsp:txXfrm>
    </dsp:sp>
    <dsp:sp modelId="{DBD59C8E-8E11-433C-B650-41C9DA466CAB}">
      <dsp:nvSpPr>
        <dsp:cNvPr id="0" name=""/>
        <dsp:cNvSpPr/>
      </dsp:nvSpPr>
      <dsp:spPr>
        <a:xfrm>
          <a:off x="0" y="2053200"/>
          <a:ext cx="5175384" cy="1429740"/>
        </a:xfrm>
        <a:prstGeom prst="roundRec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• Common in primary care – up to 30% of GP consultations</a:t>
          </a:r>
        </a:p>
      </dsp:txBody>
      <dsp:txXfrm>
        <a:off x="69794" y="2122994"/>
        <a:ext cx="5035796" cy="1290152"/>
      </dsp:txXfrm>
    </dsp:sp>
    <dsp:sp modelId="{43A32BC1-9F9E-40E1-8663-7D80B75ADD5C}">
      <dsp:nvSpPr>
        <dsp:cNvPr id="0" name=""/>
        <dsp:cNvSpPr/>
      </dsp:nvSpPr>
      <dsp:spPr>
        <a:xfrm>
          <a:off x="0" y="3557820"/>
          <a:ext cx="5175384" cy="1429740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• Examples: chronic fatigue syndrome, fibromyalgia, irritable bowel syndrome</a:t>
          </a:r>
        </a:p>
      </dsp:txBody>
      <dsp:txXfrm>
        <a:off x="69794" y="3627614"/>
        <a:ext cx="5035796" cy="129015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ABB642-0AC0-4C98-9630-477DEE53E24C}">
      <dsp:nvSpPr>
        <dsp:cNvPr id="0" name=""/>
        <dsp:cNvSpPr/>
      </dsp:nvSpPr>
      <dsp:spPr>
        <a:xfrm>
          <a:off x="0" y="675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9CBCF5E-3C07-438E-B5D7-1FDE349EDE5B}">
      <dsp:nvSpPr>
        <dsp:cNvPr id="0" name=""/>
        <dsp:cNvSpPr/>
      </dsp:nvSpPr>
      <dsp:spPr>
        <a:xfrm>
          <a:off x="0" y="675"/>
          <a:ext cx="5175384" cy="11069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• Communication and validation</a:t>
          </a:r>
        </a:p>
      </dsp:txBody>
      <dsp:txXfrm>
        <a:off x="0" y="675"/>
        <a:ext cx="5175384" cy="1106957"/>
      </dsp:txXfrm>
    </dsp:sp>
    <dsp:sp modelId="{BE0868B3-F421-4F6D-8A3D-B67FE0067B64}">
      <dsp:nvSpPr>
        <dsp:cNvPr id="0" name=""/>
        <dsp:cNvSpPr/>
      </dsp:nvSpPr>
      <dsp:spPr>
        <a:xfrm>
          <a:off x="0" y="1107633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91B79C-2F5F-4B6D-B9EC-CC6F74D4EFD1}">
      <dsp:nvSpPr>
        <dsp:cNvPr id="0" name=""/>
        <dsp:cNvSpPr/>
      </dsp:nvSpPr>
      <dsp:spPr>
        <a:xfrm>
          <a:off x="0" y="1107633"/>
          <a:ext cx="5175384" cy="11069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• Trauma-informed care</a:t>
          </a:r>
        </a:p>
      </dsp:txBody>
      <dsp:txXfrm>
        <a:off x="0" y="1107633"/>
        <a:ext cx="5175384" cy="1106957"/>
      </dsp:txXfrm>
    </dsp:sp>
    <dsp:sp modelId="{0586D766-B512-42F7-8593-CBE64990BFCC}">
      <dsp:nvSpPr>
        <dsp:cNvPr id="0" name=""/>
        <dsp:cNvSpPr/>
      </dsp:nvSpPr>
      <dsp:spPr>
        <a:xfrm>
          <a:off x="0" y="2214591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6DA3BA-969F-4714-AA93-0A34CD60EA31}">
      <dsp:nvSpPr>
        <dsp:cNvPr id="0" name=""/>
        <dsp:cNvSpPr/>
      </dsp:nvSpPr>
      <dsp:spPr>
        <a:xfrm>
          <a:off x="0" y="2214591"/>
          <a:ext cx="5175384" cy="11069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• Awareness of gaslighting and epistemic injustice</a:t>
          </a:r>
        </a:p>
      </dsp:txBody>
      <dsp:txXfrm>
        <a:off x="0" y="2214591"/>
        <a:ext cx="5175384" cy="1106957"/>
      </dsp:txXfrm>
    </dsp:sp>
    <dsp:sp modelId="{61778150-36B8-4EB8-9051-47FB6E3FF2B1}">
      <dsp:nvSpPr>
        <dsp:cNvPr id="0" name=""/>
        <dsp:cNvSpPr/>
      </dsp:nvSpPr>
      <dsp:spPr>
        <a:xfrm>
          <a:off x="0" y="3321549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C72338-D63E-42D2-989D-E7FE92ED3680}">
      <dsp:nvSpPr>
        <dsp:cNvPr id="0" name=""/>
        <dsp:cNvSpPr/>
      </dsp:nvSpPr>
      <dsp:spPr>
        <a:xfrm>
          <a:off x="0" y="3321549"/>
          <a:ext cx="5175384" cy="11069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• Bioethics and reflective practice</a:t>
          </a:r>
        </a:p>
      </dsp:txBody>
      <dsp:txXfrm>
        <a:off x="0" y="3321549"/>
        <a:ext cx="5175384" cy="1106957"/>
      </dsp:txXfrm>
    </dsp:sp>
    <dsp:sp modelId="{9998923C-0466-4298-8B1D-A31ECDFEEA9D}">
      <dsp:nvSpPr>
        <dsp:cNvPr id="0" name=""/>
        <dsp:cNvSpPr/>
      </dsp:nvSpPr>
      <dsp:spPr>
        <a:xfrm>
          <a:off x="0" y="4428507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0CB27B-1B7F-4D0B-82C9-865F25EECAD0}">
      <dsp:nvSpPr>
        <dsp:cNvPr id="0" name=""/>
        <dsp:cNvSpPr/>
      </dsp:nvSpPr>
      <dsp:spPr>
        <a:xfrm>
          <a:off x="0" y="4428507"/>
          <a:ext cx="5175384" cy="11069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• Multidisciplinary and culturally competent care</a:t>
          </a:r>
        </a:p>
      </dsp:txBody>
      <dsp:txXfrm>
        <a:off x="0" y="4428507"/>
        <a:ext cx="5175384" cy="1106957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16553B-FBDF-42A8-9AE2-D5065344416E}">
      <dsp:nvSpPr>
        <dsp:cNvPr id="0" name=""/>
        <dsp:cNvSpPr/>
      </dsp:nvSpPr>
      <dsp:spPr>
        <a:xfrm>
          <a:off x="0" y="25235"/>
          <a:ext cx="4773168" cy="175968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• Ethical consultations require compassion, clarity, and humility</a:t>
          </a:r>
        </a:p>
      </dsp:txBody>
      <dsp:txXfrm>
        <a:off x="85900" y="111135"/>
        <a:ext cx="4601368" cy="1587880"/>
      </dsp:txXfrm>
    </dsp:sp>
    <dsp:sp modelId="{CB8E59AD-3B28-4003-808A-3C726E1D9C42}">
      <dsp:nvSpPr>
        <dsp:cNvPr id="0" name=""/>
        <dsp:cNvSpPr/>
      </dsp:nvSpPr>
      <dsp:spPr>
        <a:xfrm>
          <a:off x="0" y="1877076"/>
          <a:ext cx="4773168" cy="1759680"/>
        </a:xfrm>
        <a:prstGeom prst="roundRect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• Patients must feel heard, believed, and supported</a:t>
          </a:r>
        </a:p>
      </dsp:txBody>
      <dsp:txXfrm>
        <a:off x="85900" y="1962976"/>
        <a:ext cx="4601368" cy="1587880"/>
      </dsp:txXfrm>
    </dsp:sp>
    <dsp:sp modelId="{E4CCB37D-A47D-42F9-BF03-1F085EFD4309}">
      <dsp:nvSpPr>
        <dsp:cNvPr id="0" name=""/>
        <dsp:cNvSpPr/>
      </dsp:nvSpPr>
      <dsp:spPr>
        <a:xfrm>
          <a:off x="0" y="3728916"/>
          <a:ext cx="4773168" cy="1759680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• Be vigilant against unintentional gaslighting</a:t>
          </a:r>
        </a:p>
      </dsp:txBody>
      <dsp:txXfrm>
        <a:off x="85900" y="3814816"/>
        <a:ext cx="4601368" cy="158788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EB3970-3E0B-4A5B-9D2B-24C2E81E15EB}">
      <dsp:nvSpPr>
        <dsp:cNvPr id="0" name=""/>
        <dsp:cNvSpPr/>
      </dsp:nvSpPr>
      <dsp:spPr>
        <a:xfrm>
          <a:off x="0" y="675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0D602D-7B74-4DDE-9E1F-EC3E9585F759}">
      <dsp:nvSpPr>
        <dsp:cNvPr id="0" name=""/>
        <dsp:cNvSpPr/>
      </dsp:nvSpPr>
      <dsp:spPr>
        <a:xfrm>
          <a:off x="0" y="675"/>
          <a:ext cx="5175384" cy="11069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• Balancing beneficence and non-maleficence</a:t>
          </a:r>
        </a:p>
      </dsp:txBody>
      <dsp:txXfrm>
        <a:off x="0" y="675"/>
        <a:ext cx="5175384" cy="1106957"/>
      </dsp:txXfrm>
    </dsp:sp>
    <dsp:sp modelId="{74832142-2AF8-43F3-8C2A-95CA9C91A78C}">
      <dsp:nvSpPr>
        <dsp:cNvPr id="0" name=""/>
        <dsp:cNvSpPr/>
      </dsp:nvSpPr>
      <dsp:spPr>
        <a:xfrm>
          <a:off x="0" y="1107633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40BEBF-A18A-4154-9682-DB5B5FC81598}">
      <dsp:nvSpPr>
        <dsp:cNvPr id="0" name=""/>
        <dsp:cNvSpPr/>
      </dsp:nvSpPr>
      <dsp:spPr>
        <a:xfrm>
          <a:off x="0" y="1107633"/>
          <a:ext cx="5175384" cy="11069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• Risk of stigmati</a:t>
          </a:r>
          <a:r>
            <a:rPr lang="en-GB" sz="3100" kern="1200"/>
            <a:t>s</a:t>
          </a:r>
          <a:r>
            <a:rPr lang="en-US" sz="3100" kern="1200"/>
            <a:t>ation and disbelief</a:t>
          </a:r>
        </a:p>
      </dsp:txBody>
      <dsp:txXfrm>
        <a:off x="0" y="1107633"/>
        <a:ext cx="5175384" cy="1106957"/>
      </dsp:txXfrm>
    </dsp:sp>
    <dsp:sp modelId="{BD796B43-B538-405F-B6FD-8D4EBB661A9D}">
      <dsp:nvSpPr>
        <dsp:cNvPr id="0" name=""/>
        <dsp:cNvSpPr/>
      </dsp:nvSpPr>
      <dsp:spPr>
        <a:xfrm>
          <a:off x="0" y="2214591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7E769C-6B75-4875-A256-313B4B88AAD5}">
      <dsp:nvSpPr>
        <dsp:cNvPr id="0" name=""/>
        <dsp:cNvSpPr/>
      </dsp:nvSpPr>
      <dsp:spPr>
        <a:xfrm>
          <a:off x="0" y="2214591"/>
          <a:ext cx="5175384" cy="11069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• Truth-telling vs implying symptoms are imagined</a:t>
          </a:r>
        </a:p>
      </dsp:txBody>
      <dsp:txXfrm>
        <a:off x="0" y="2214591"/>
        <a:ext cx="5175384" cy="1106957"/>
      </dsp:txXfrm>
    </dsp:sp>
    <dsp:sp modelId="{8E65D8AE-FDFE-4A91-9712-2B6896225DA2}">
      <dsp:nvSpPr>
        <dsp:cNvPr id="0" name=""/>
        <dsp:cNvSpPr/>
      </dsp:nvSpPr>
      <dsp:spPr>
        <a:xfrm>
          <a:off x="0" y="3321549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18662F-4FBA-4AAF-9DB0-BE2ABBF5FCA3}">
      <dsp:nvSpPr>
        <dsp:cNvPr id="0" name=""/>
        <dsp:cNvSpPr/>
      </dsp:nvSpPr>
      <dsp:spPr>
        <a:xfrm>
          <a:off x="0" y="3321549"/>
          <a:ext cx="5175384" cy="11069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• Justice in resource allocation</a:t>
          </a:r>
        </a:p>
      </dsp:txBody>
      <dsp:txXfrm>
        <a:off x="0" y="3321549"/>
        <a:ext cx="5175384" cy="1106957"/>
      </dsp:txXfrm>
    </dsp:sp>
    <dsp:sp modelId="{30C0FD67-A7A5-4476-8D1C-A1030CDE1FBD}">
      <dsp:nvSpPr>
        <dsp:cNvPr id="0" name=""/>
        <dsp:cNvSpPr/>
      </dsp:nvSpPr>
      <dsp:spPr>
        <a:xfrm>
          <a:off x="0" y="4428507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4223D9-C93B-4694-A785-915D2D151D3A}">
      <dsp:nvSpPr>
        <dsp:cNvPr id="0" name=""/>
        <dsp:cNvSpPr/>
      </dsp:nvSpPr>
      <dsp:spPr>
        <a:xfrm>
          <a:off x="0" y="4428507"/>
          <a:ext cx="5175384" cy="11069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• Respect for autonomy amid uncertainty</a:t>
          </a:r>
        </a:p>
      </dsp:txBody>
      <dsp:txXfrm>
        <a:off x="0" y="4428507"/>
        <a:ext cx="5175384" cy="110695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1EDD59-D201-4661-BBC9-79BDEAE65297}">
      <dsp:nvSpPr>
        <dsp:cNvPr id="0" name=""/>
        <dsp:cNvSpPr/>
      </dsp:nvSpPr>
      <dsp:spPr>
        <a:xfrm>
          <a:off x="420047" y="2588"/>
          <a:ext cx="1975402" cy="118524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• Ignoring patients with MUS is ethically indefensible</a:t>
          </a:r>
        </a:p>
      </dsp:txBody>
      <dsp:txXfrm>
        <a:off x="420047" y="2588"/>
        <a:ext cx="1975402" cy="1185241"/>
      </dsp:txXfrm>
    </dsp:sp>
    <dsp:sp modelId="{262A7A86-2623-4AE1-BDCE-922EE54D2052}">
      <dsp:nvSpPr>
        <dsp:cNvPr id="0" name=""/>
        <dsp:cNvSpPr/>
      </dsp:nvSpPr>
      <dsp:spPr>
        <a:xfrm>
          <a:off x="2592990" y="2588"/>
          <a:ext cx="1975402" cy="1185241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• Violates:</a:t>
          </a:r>
        </a:p>
      </dsp:txBody>
      <dsp:txXfrm>
        <a:off x="2592990" y="2588"/>
        <a:ext cx="1975402" cy="1185241"/>
      </dsp:txXfrm>
    </dsp:sp>
    <dsp:sp modelId="{58489179-6445-4C34-B1F6-90ABC7C7B958}">
      <dsp:nvSpPr>
        <dsp:cNvPr id="0" name=""/>
        <dsp:cNvSpPr/>
      </dsp:nvSpPr>
      <dsp:spPr>
        <a:xfrm>
          <a:off x="420047" y="1385370"/>
          <a:ext cx="1975402" cy="1185241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- Non-Maleficence: Causes psychological harm and delayed </a:t>
          </a:r>
          <a:r>
            <a:rPr lang="en-GB" sz="1700" kern="1200"/>
            <a:t>	</a:t>
          </a:r>
          <a:r>
            <a:rPr lang="en-US" sz="1700" kern="1200"/>
            <a:t>care</a:t>
          </a:r>
        </a:p>
      </dsp:txBody>
      <dsp:txXfrm>
        <a:off x="420047" y="1385370"/>
        <a:ext cx="1975402" cy="1185241"/>
      </dsp:txXfrm>
    </dsp:sp>
    <dsp:sp modelId="{29CE423F-C8D7-4F1A-959E-DD843B5B90A4}">
      <dsp:nvSpPr>
        <dsp:cNvPr id="0" name=""/>
        <dsp:cNvSpPr/>
      </dsp:nvSpPr>
      <dsp:spPr>
        <a:xfrm>
          <a:off x="2592990" y="1385370"/>
          <a:ext cx="1975402" cy="1185241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- Beneficence: Fails to promote patient well-being</a:t>
          </a:r>
        </a:p>
      </dsp:txBody>
      <dsp:txXfrm>
        <a:off x="2592990" y="1385370"/>
        <a:ext cx="1975402" cy="1185241"/>
      </dsp:txXfrm>
    </dsp:sp>
    <dsp:sp modelId="{A93AEE83-22B3-4C05-B9CC-AB959A2A5C4B}">
      <dsp:nvSpPr>
        <dsp:cNvPr id="0" name=""/>
        <dsp:cNvSpPr/>
      </dsp:nvSpPr>
      <dsp:spPr>
        <a:xfrm>
          <a:off x="420047" y="2768152"/>
          <a:ext cx="1975402" cy="1185241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- Autonomy: Disrespects patients’ right to be heard</a:t>
          </a:r>
        </a:p>
      </dsp:txBody>
      <dsp:txXfrm>
        <a:off x="420047" y="2768152"/>
        <a:ext cx="1975402" cy="1185241"/>
      </dsp:txXfrm>
    </dsp:sp>
    <dsp:sp modelId="{0B62C684-9BF6-4577-AE13-D87F7314C2C7}">
      <dsp:nvSpPr>
        <dsp:cNvPr id="0" name=""/>
        <dsp:cNvSpPr/>
      </dsp:nvSpPr>
      <dsp:spPr>
        <a:xfrm>
          <a:off x="2592990" y="2768152"/>
          <a:ext cx="1975402" cy="118524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- Justice: Reinforces health inequalities and bias</a:t>
          </a:r>
        </a:p>
      </dsp:txBody>
      <dsp:txXfrm>
        <a:off x="2592990" y="2768152"/>
        <a:ext cx="1975402" cy="1185241"/>
      </dsp:txXfrm>
    </dsp:sp>
    <dsp:sp modelId="{2DAD0723-C608-4466-9051-112F9FEC0FA1}">
      <dsp:nvSpPr>
        <dsp:cNvPr id="0" name=""/>
        <dsp:cNvSpPr/>
      </dsp:nvSpPr>
      <dsp:spPr>
        <a:xfrm>
          <a:off x="420047" y="4150934"/>
          <a:ext cx="1975402" cy="1185241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• Contravenes professional codes (e.g., GMC guidance)</a:t>
          </a:r>
        </a:p>
      </dsp:txBody>
      <dsp:txXfrm>
        <a:off x="420047" y="4150934"/>
        <a:ext cx="1975402" cy="1185241"/>
      </dsp:txXfrm>
    </dsp:sp>
    <dsp:sp modelId="{7156139F-5755-42EC-860F-323196AEDD56}">
      <dsp:nvSpPr>
        <dsp:cNvPr id="0" name=""/>
        <dsp:cNvSpPr/>
      </dsp:nvSpPr>
      <dsp:spPr>
        <a:xfrm>
          <a:off x="2592990" y="4150934"/>
          <a:ext cx="1975402" cy="1185241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• Risks epistemic injustice and medical gaslighting</a:t>
          </a:r>
        </a:p>
      </dsp:txBody>
      <dsp:txXfrm>
        <a:off x="2592990" y="4150934"/>
        <a:ext cx="1975402" cy="118524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C6BA44-F300-4FC6-ABEA-24954A51E83C}">
      <dsp:nvSpPr>
        <dsp:cNvPr id="0" name=""/>
        <dsp:cNvSpPr/>
      </dsp:nvSpPr>
      <dsp:spPr>
        <a:xfrm>
          <a:off x="0" y="503310"/>
          <a:ext cx="5175384" cy="10740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• 32-year-old woman with chronic pain and fatigue, labelled 'anxious'</a:t>
          </a:r>
        </a:p>
      </dsp:txBody>
      <dsp:txXfrm>
        <a:off x="52431" y="555741"/>
        <a:ext cx="5070522" cy="969198"/>
      </dsp:txXfrm>
    </dsp:sp>
    <dsp:sp modelId="{738CB1EF-62BA-4F6D-A466-113ACC1BDF12}">
      <dsp:nvSpPr>
        <dsp:cNvPr id="0" name=""/>
        <dsp:cNvSpPr/>
      </dsp:nvSpPr>
      <dsp:spPr>
        <a:xfrm>
          <a:off x="0" y="1655130"/>
          <a:ext cx="5175384" cy="1074060"/>
        </a:xfrm>
        <a:prstGeom prst="roundRect">
          <a:avLst/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• Risk of diagnostic overshadowing</a:t>
          </a:r>
        </a:p>
      </dsp:txBody>
      <dsp:txXfrm>
        <a:off x="52431" y="1707561"/>
        <a:ext cx="5070522" cy="969198"/>
      </dsp:txXfrm>
    </dsp:sp>
    <dsp:sp modelId="{62E30F3E-369A-4A86-855D-FF3CCFE69935}">
      <dsp:nvSpPr>
        <dsp:cNvPr id="0" name=""/>
        <dsp:cNvSpPr/>
      </dsp:nvSpPr>
      <dsp:spPr>
        <a:xfrm>
          <a:off x="0" y="2806950"/>
          <a:ext cx="5175384" cy="1074060"/>
        </a:xfrm>
        <a:prstGeom prst="roundRect">
          <a:avLst/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• Validate experience without overmedicalising</a:t>
          </a:r>
        </a:p>
      </dsp:txBody>
      <dsp:txXfrm>
        <a:off x="52431" y="2859381"/>
        <a:ext cx="5070522" cy="969198"/>
      </dsp:txXfrm>
    </dsp:sp>
    <dsp:sp modelId="{64AC6A9A-0D0F-47FC-B8CD-AD88503F599C}">
      <dsp:nvSpPr>
        <dsp:cNvPr id="0" name=""/>
        <dsp:cNvSpPr/>
      </dsp:nvSpPr>
      <dsp:spPr>
        <a:xfrm>
          <a:off x="0" y="3958770"/>
          <a:ext cx="5175384" cy="1074060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• Ethical issue: gaslighting can be unintentional but harmful</a:t>
          </a:r>
        </a:p>
      </dsp:txBody>
      <dsp:txXfrm>
        <a:off x="52431" y="4011201"/>
        <a:ext cx="5070522" cy="96919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C866CA-18BB-44B7-9B57-EF8AD8977361}">
      <dsp:nvSpPr>
        <dsp:cNvPr id="0" name=""/>
        <dsp:cNvSpPr/>
      </dsp:nvSpPr>
      <dsp:spPr>
        <a:xfrm>
          <a:off x="0" y="36390"/>
          <a:ext cx="5175384" cy="17596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• 47-year-old man with abdominal pain requests repeated scans</a:t>
          </a:r>
        </a:p>
      </dsp:txBody>
      <dsp:txXfrm>
        <a:off x="85900" y="122290"/>
        <a:ext cx="5003584" cy="1587880"/>
      </dsp:txXfrm>
    </dsp:sp>
    <dsp:sp modelId="{5533C6FD-CED7-4211-8C0D-02FCA33C177C}">
      <dsp:nvSpPr>
        <dsp:cNvPr id="0" name=""/>
        <dsp:cNvSpPr/>
      </dsp:nvSpPr>
      <dsp:spPr>
        <a:xfrm>
          <a:off x="0" y="1888230"/>
          <a:ext cx="5175384" cy="1759680"/>
        </a:xfrm>
        <a:prstGeom prst="roundRec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• Autonomy vs potential harm from over-testing</a:t>
          </a:r>
        </a:p>
      </dsp:txBody>
      <dsp:txXfrm>
        <a:off x="85900" y="1974130"/>
        <a:ext cx="5003584" cy="1587880"/>
      </dsp:txXfrm>
    </dsp:sp>
    <dsp:sp modelId="{4C14DF22-CD3B-4999-8AB3-B6434DEF6D6E}">
      <dsp:nvSpPr>
        <dsp:cNvPr id="0" name=""/>
        <dsp:cNvSpPr/>
      </dsp:nvSpPr>
      <dsp:spPr>
        <a:xfrm>
          <a:off x="0" y="3740070"/>
          <a:ext cx="5175384" cy="1759680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• Importance of explaining limitations and fostering shared decision-making</a:t>
          </a:r>
        </a:p>
      </dsp:txBody>
      <dsp:txXfrm>
        <a:off x="85900" y="3825970"/>
        <a:ext cx="5003584" cy="158788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1AA498-1A43-4C48-87B7-B7EE8023CAD3}">
      <dsp:nvSpPr>
        <dsp:cNvPr id="0" name=""/>
        <dsp:cNvSpPr/>
      </dsp:nvSpPr>
      <dsp:spPr>
        <a:xfrm>
          <a:off x="0" y="0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F689DE-A8CB-49BF-B9D1-4E6703860414}">
      <dsp:nvSpPr>
        <dsp:cNvPr id="0" name=""/>
        <dsp:cNvSpPr/>
      </dsp:nvSpPr>
      <dsp:spPr>
        <a:xfrm>
          <a:off x="0" y="0"/>
          <a:ext cx="5175384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• Psychological framing can feel blaming</a:t>
          </a:r>
        </a:p>
      </dsp:txBody>
      <dsp:txXfrm>
        <a:off x="0" y="0"/>
        <a:ext cx="5175384" cy="1384035"/>
      </dsp:txXfrm>
    </dsp:sp>
    <dsp:sp modelId="{976C82A3-0864-4A32-AA8C-D3FDFA38A22F}">
      <dsp:nvSpPr>
        <dsp:cNvPr id="0" name=""/>
        <dsp:cNvSpPr/>
      </dsp:nvSpPr>
      <dsp:spPr>
        <a:xfrm>
          <a:off x="0" y="1384035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899DCB-4BFF-4F63-89E2-7DCA36831DDC}">
      <dsp:nvSpPr>
        <dsp:cNvPr id="0" name=""/>
        <dsp:cNvSpPr/>
      </dsp:nvSpPr>
      <dsp:spPr>
        <a:xfrm>
          <a:off x="0" y="1384035"/>
          <a:ext cx="5175384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• Integrate biopsychosocial model</a:t>
          </a:r>
        </a:p>
      </dsp:txBody>
      <dsp:txXfrm>
        <a:off x="0" y="1384035"/>
        <a:ext cx="5175384" cy="1384035"/>
      </dsp:txXfrm>
    </dsp:sp>
    <dsp:sp modelId="{60A59BCA-9A37-47FF-A828-2943D84DA938}">
      <dsp:nvSpPr>
        <dsp:cNvPr id="0" name=""/>
        <dsp:cNvSpPr/>
      </dsp:nvSpPr>
      <dsp:spPr>
        <a:xfrm>
          <a:off x="0" y="2768070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E5FED51-7699-4941-B9B1-20F20EF0AC00}">
      <dsp:nvSpPr>
        <dsp:cNvPr id="0" name=""/>
        <dsp:cNvSpPr/>
      </dsp:nvSpPr>
      <dsp:spPr>
        <a:xfrm>
          <a:off x="0" y="2768070"/>
          <a:ext cx="5175384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• Frame mental health referrals positively</a:t>
          </a:r>
        </a:p>
      </dsp:txBody>
      <dsp:txXfrm>
        <a:off x="0" y="2768070"/>
        <a:ext cx="5175384" cy="1384035"/>
      </dsp:txXfrm>
    </dsp:sp>
    <dsp:sp modelId="{23EEFE25-9834-404B-AFEE-95697CAFAA7D}">
      <dsp:nvSpPr>
        <dsp:cNvPr id="0" name=""/>
        <dsp:cNvSpPr/>
      </dsp:nvSpPr>
      <dsp:spPr>
        <a:xfrm>
          <a:off x="0" y="4152105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A00A4A-D67E-40A4-A4A8-5D906E4BCBAE}">
      <dsp:nvSpPr>
        <dsp:cNvPr id="0" name=""/>
        <dsp:cNvSpPr/>
      </dsp:nvSpPr>
      <dsp:spPr>
        <a:xfrm>
          <a:off x="0" y="4152105"/>
          <a:ext cx="5175384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• Avoid reinforcing mind-body dualism</a:t>
          </a:r>
        </a:p>
      </dsp:txBody>
      <dsp:txXfrm>
        <a:off x="0" y="4152105"/>
        <a:ext cx="5175384" cy="138403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03C7AE-4405-4537-B11D-8F3E126CC093}">
      <dsp:nvSpPr>
        <dsp:cNvPr id="0" name=""/>
        <dsp:cNvSpPr/>
      </dsp:nvSpPr>
      <dsp:spPr>
        <a:xfrm>
          <a:off x="0" y="675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153E549-A559-4EC1-9378-954A8F9187AF}">
      <dsp:nvSpPr>
        <dsp:cNvPr id="0" name=""/>
        <dsp:cNvSpPr/>
      </dsp:nvSpPr>
      <dsp:spPr>
        <a:xfrm>
          <a:off x="0" y="675"/>
          <a:ext cx="5175384" cy="11069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• Acknowledge suffering, even without a clear diagnosis</a:t>
          </a:r>
        </a:p>
      </dsp:txBody>
      <dsp:txXfrm>
        <a:off x="0" y="675"/>
        <a:ext cx="5175384" cy="1106957"/>
      </dsp:txXfrm>
    </dsp:sp>
    <dsp:sp modelId="{41194DC3-5C7D-42E9-9CC9-792AFAA49C35}">
      <dsp:nvSpPr>
        <dsp:cNvPr id="0" name=""/>
        <dsp:cNvSpPr/>
      </dsp:nvSpPr>
      <dsp:spPr>
        <a:xfrm>
          <a:off x="0" y="1107633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369283-51D1-4A2B-8565-C2FD88AF6CD1}">
      <dsp:nvSpPr>
        <dsp:cNvPr id="0" name=""/>
        <dsp:cNvSpPr/>
      </dsp:nvSpPr>
      <dsp:spPr>
        <a:xfrm>
          <a:off x="0" y="1107633"/>
          <a:ext cx="5175384" cy="11069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• Provide continuous, person-centred care</a:t>
          </a:r>
        </a:p>
      </dsp:txBody>
      <dsp:txXfrm>
        <a:off x="0" y="1107633"/>
        <a:ext cx="5175384" cy="1106957"/>
      </dsp:txXfrm>
    </dsp:sp>
    <dsp:sp modelId="{92E226F3-8A2F-4B1A-BE95-8A13EBA6E142}">
      <dsp:nvSpPr>
        <dsp:cNvPr id="0" name=""/>
        <dsp:cNvSpPr/>
      </dsp:nvSpPr>
      <dsp:spPr>
        <a:xfrm>
          <a:off x="0" y="2214591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E39AD2-E61A-47F4-B054-AA4CE1B14B2B}">
      <dsp:nvSpPr>
        <dsp:cNvPr id="0" name=""/>
        <dsp:cNvSpPr/>
      </dsp:nvSpPr>
      <dsp:spPr>
        <a:xfrm>
          <a:off x="0" y="2214591"/>
          <a:ext cx="5175384" cy="11069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• Use trauma-informed and biopsychosocial approaches</a:t>
          </a:r>
        </a:p>
      </dsp:txBody>
      <dsp:txXfrm>
        <a:off x="0" y="2214591"/>
        <a:ext cx="5175384" cy="1106957"/>
      </dsp:txXfrm>
    </dsp:sp>
    <dsp:sp modelId="{86EC4B01-A77D-46A7-BC9C-C4AADF858929}">
      <dsp:nvSpPr>
        <dsp:cNvPr id="0" name=""/>
        <dsp:cNvSpPr/>
      </dsp:nvSpPr>
      <dsp:spPr>
        <a:xfrm>
          <a:off x="0" y="3321549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5A4221-50C6-486A-AAB5-467842211BA1}">
      <dsp:nvSpPr>
        <dsp:cNvPr id="0" name=""/>
        <dsp:cNvSpPr/>
      </dsp:nvSpPr>
      <dsp:spPr>
        <a:xfrm>
          <a:off x="0" y="3321549"/>
          <a:ext cx="5175384" cy="11069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• Collaborate on care plans and promote self-management</a:t>
          </a:r>
        </a:p>
      </dsp:txBody>
      <dsp:txXfrm>
        <a:off x="0" y="3321549"/>
        <a:ext cx="5175384" cy="1106957"/>
      </dsp:txXfrm>
    </dsp:sp>
    <dsp:sp modelId="{44728DFC-52D5-4A97-8EDB-63D00A53B420}">
      <dsp:nvSpPr>
        <dsp:cNvPr id="0" name=""/>
        <dsp:cNvSpPr/>
      </dsp:nvSpPr>
      <dsp:spPr>
        <a:xfrm>
          <a:off x="0" y="4428507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D96B6A-38E2-46DB-B630-E6B65D0BA202}">
      <dsp:nvSpPr>
        <dsp:cNvPr id="0" name=""/>
        <dsp:cNvSpPr/>
      </dsp:nvSpPr>
      <dsp:spPr>
        <a:xfrm>
          <a:off x="0" y="4428507"/>
          <a:ext cx="5175384" cy="11069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• Uphold dignity, credibility, and trust in every interaction</a:t>
          </a:r>
        </a:p>
      </dsp:txBody>
      <dsp:txXfrm>
        <a:off x="0" y="4428507"/>
        <a:ext cx="5175384" cy="1106957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777C4B-4F64-4781-B526-E6C6C694FF45}">
      <dsp:nvSpPr>
        <dsp:cNvPr id="0" name=""/>
        <dsp:cNvSpPr/>
      </dsp:nvSpPr>
      <dsp:spPr>
        <a:xfrm>
          <a:off x="0" y="0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68878C-F577-497C-9581-743B3F6FBD55}">
      <dsp:nvSpPr>
        <dsp:cNvPr id="0" name=""/>
        <dsp:cNvSpPr/>
      </dsp:nvSpPr>
      <dsp:spPr>
        <a:xfrm>
          <a:off x="0" y="0"/>
          <a:ext cx="5175384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t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• Active listening and narrative-based approaches</a:t>
          </a:r>
        </a:p>
      </dsp:txBody>
      <dsp:txXfrm>
        <a:off x="0" y="0"/>
        <a:ext cx="5175384" cy="1384035"/>
      </dsp:txXfrm>
    </dsp:sp>
    <dsp:sp modelId="{04C2AB37-C11E-4D27-A952-AC2C9056CC35}">
      <dsp:nvSpPr>
        <dsp:cNvPr id="0" name=""/>
        <dsp:cNvSpPr/>
      </dsp:nvSpPr>
      <dsp:spPr>
        <a:xfrm>
          <a:off x="0" y="1384035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525F8F-4B46-45D7-B6CF-D8118D886F51}">
      <dsp:nvSpPr>
        <dsp:cNvPr id="0" name=""/>
        <dsp:cNvSpPr/>
      </dsp:nvSpPr>
      <dsp:spPr>
        <a:xfrm>
          <a:off x="0" y="1384035"/>
          <a:ext cx="5175384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t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• Avoiding phrases like 'nothing is wrong'</a:t>
          </a:r>
        </a:p>
      </dsp:txBody>
      <dsp:txXfrm>
        <a:off x="0" y="1384035"/>
        <a:ext cx="5175384" cy="1384035"/>
      </dsp:txXfrm>
    </dsp:sp>
    <dsp:sp modelId="{E3E5F94B-503D-4B56-9DCE-7EA898A72532}">
      <dsp:nvSpPr>
        <dsp:cNvPr id="0" name=""/>
        <dsp:cNvSpPr/>
      </dsp:nvSpPr>
      <dsp:spPr>
        <a:xfrm>
          <a:off x="0" y="2768070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441910-36CB-4B28-B559-ECF1BDAD37F2}">
      <dsp:nvSpPr>
        <dsp:cNvPr id="0" name=""/>
        <dsp:cNvSpPr/>
      </dsp:nvSpPr>
      <dsp:spPr>
        <a:xfrm>
          <a:off x="0" y="2768070"/>
          <a:ext cx="5175384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t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• Use compassionate, clear language</a:t>
          </a:r>
        </a:p>
      </dsp:txBody>
      <dsp:txXfrm>
        <a:off x="0" y="2768070"/>
        <a:ext cx="5175384" cy="1384035"/>
      </dsp:txXfrm>
    </dsp:sp>
    <dsp:sp modelId="{D6B6288B-2CD8-496C-9861-28B8FC9A32FF}">
      <dsp:nvSpPr>
        <dsp:cNvPr id="0" name=""/>
        <dsp:cNvSpPr/>
      </dsp:nvSpPr>
      <dsp:spPr>
        <a:xfrm>
          <a:off x="0" y="4152105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650599-5D3B-499E-A735-9AC4F3C3CCA3}">
      <dsp:nvSpPr>
        <dsp:cNvPr id="0" name=""/>
        <dsp:cNvSpPr/>
      </dsp:nvSpPr>
      <dsp:spPr>
        <a:xfrm>
          <a:off x="0" y="4152105"/>
          <a:ext cx="5175384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t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• Promote patient understanding and trust</a:t>
          </a:r>
        </a:p>
      </dsp:txBody>
      <dsp:txXfrm>
        <a:off x="0" y="4152105"/>
        <a:ext cx="5175384" cy="1384035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8ACAE5-B4EA-49C2-B181-A9932FD5A1C4}">
      <dsp:nvSpPr>
        <dsp:cNvPr id="0" name=""/>
        <dsp:cNvSpPr/>
      </dsp:nvSpPr>
      <dsp:spPr>
        <a:xfrm>
          <a:off x="0" y="0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5BA687-76BA-4D10-9DBE-55B28E756071}">
      <dsp:nvSpPr>
        <dsp:cNvPr id="0" name=""/>
        <dsp:cNvSpPr/>
      </dsp:nvSpPr>
      <dsp:spPr>
        <a:xfrm>
          <a:off x="0" y="0"/>
          <a:ext cx="5175384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t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• Build continuity with one clinician</a:t>
          </a:r>
        </a:p>
      </dsp:txBody>
      <dsp:txXfrm>
        <a:off x="0" y="0"/>
        <a:ext cx="5175384" cy="1384035"/>
      </dsp:txXfrm>
    </dsp:sp>
    <dsp:sp modelId="{6B0FC298-F668-4121-91B1-0AFD029C1E7A}">
      <dsp:nvSpPr>
        <dsp:cNvPr id="0" name=""/>
        <dsp:cNvSpPr/>
      </dsp:nvSpPr>
      <dsp:spPr>
        <a:xfrm>
          <a:off x="0" y="1384035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1344D4-5905-4B0F-9ABE-0C341243F64A}">
      <dsp:nvSpPr>
        <dsp:cNvPr id="0" name=""/>
        <dsp:cNvSpPr/>
      </dsp:nvSpPr>
      <dsp:spPr>
        <a:xfrm>
          <a:off x="0" y="1384035"/>
          <a:ext cx="5175384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t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• Avoid repeated unnecessary investigations</a:t>
          </a:r>
        </a:p>
      </dsp:txBody>
      <dsp:txXfrm>
        <a:off x="0" y="1384035"/>
        <a:ext cx="5175384" cy="1384035"/>
      </dsp:txXfrm>
    </dsp:sp>
    <dsp:sp modelId="{96C09F75-F38E-4D8E-90D9-D99B95E89C6A}">
      <dsp:nvSpPr>
        <dsp:cNvPr id="0" name=""/>
        <dsp:cNvSpPr/>
      </dsp:nvSpPr>
      <dsp:spPr>
        <a:xfrm>
          <a:off x="0" y="2768070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6D83A5-2F76-4906-B104-55668CCBD653}">
      <dsp:nvSpPr>
        <dsp:cNvPr id="0" name=""/>
        <dsp:cNvSpPr/>
      </dsp:nvSpPr>
      <dsp:spPr>
        <a:xfrm>
          <a:off x="0" y="2768070"/>
          <a:ext cx="5175384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t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• Focus on functional goals and self-management</a:t>
          </a:r>
        </a:p>
      </dsp:txBody>
      <dsp:txXfrm>
        <a:off x="0" y="2768070"/>
        <a:ext cx="5175384" cy="1384035"/>
      </dsp:txXfrm>
    </dsp:sp>
    <dsp:sp modelId="{2C2AEEFB-71E4-4425-B584-97C06F8EE742}">
      <dsp:nvSpPr>
        <dsp:cNvPr id="0" name=""/>
        <dsp:cNvSpPr/>
      </dsp:nvSpPr>
      <dsp:spPr>
        <a:xfrm>
          <a:off x="0" y="4152105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997001-8CF7-4AE2-9EC7-9A12ADD12748}">
      <dsp:nvSpPr>
        <dsp:cNvPr id="0" name=""/>
        <dsp:cNvSpPr/>
      </dsp:nvSpPr>
      <dsp:spPr>
        <a:xfrm>
          <a:off x="0" y="4152105"/>
          <a:ext cx="5175384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t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• Consider multidisciplinary support</a:t>
          </a:r>
        </a:p>
      </dsp:txBody>
      <dsp:txXfrm>
        <a:off x="0" y="4152105"/>
        <a:ext cx="5175384" cy="13840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9385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Introduce the topic of MUS and its ethical dimensions. Mention prevalence and clinical relevance.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Cover strategies for effective, empathic communication. Emphasize the impact of word choices.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Offer practical, ethical approaches to long-term MUS management. Emphasize continuity and functional goals.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Introduce different training areas that can build skills and ethical awareness for supporting MUS patients.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Recap main themes. Reinforce the clinician's ethical obligation to care, even without diagnostic certainty.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Define MUS clearly. Emphasize how common it is and the types of conditions it includes.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Discuss each ethical challenge with examples. Highlight the tension between doing good and doing no harm.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Explain how communication training can help clinicians validate patients and avoid harmful language.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Stress the need for equity. Mention how some groups are more likely to be misdiagnosed or dismissed.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Explore how patients with MUS may feel dismissed. Focus on the ethical need to validate symptoms.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Highlight the problem of over-investigation. Discuss shared decision-making and managing expectations.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dirty="0"/>
              <a:t>Discuss stigma in psychosomatic framing. Reframe psychological referrals as supportive, not dismissive.</a:t>
            </a:r>
            <a:r>
              <a:rPr lang="en-GB" dirty="0"/>
              <a:t> Prioritise physical evidence over emotional or subjective </a:t>
            </a:r>
            <a:r>
              <a:rPr lang="en-GB" dirty="0" err="1"/>
              <a:t>reportsSeparate</a:t>
            </a:r>
            <a:r>
              <a:rPr lang="en-GB" dirty="0"/>
              <a:t> "real" (biomedical) illness from "psychological" </a:t>
            </a:r>
            <a:r>
              <a:rPr lang="en-GB" dirty="0" err="1"/>
              <a:t>issuesDismiss</a:t>
            </a:r>
            <a:r>
              <a:rPr lang="en-GB" dirty="0"/>
              <a:t> symptoms without objective tests as less valid or imagined. Leads to dismissal of complex conditions like MUS, fibromyalgia, or Long </a:t>
            </a:r>
            <a:r>
              <a:rPr lang="en-GB" dirty="0" err="1"/>
              <a:t>COVIDEncourages</a:t>
            </a:r>
            <a:r>
              <a:rPr lang="en-GB" dirty="0"/>
              <a:t> fragmented care (e.g., “go see a psychologist” = clinician disengages)Fails to recognise that emotions, trauma, and stress can manifest physically</a:t>
            </a:r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Describe the principles of trauma-informed care and why they matter for this patient population.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73321" y="640080"/>
            <a:ext cx="4688333" cy="3566160"/>
          </a:xfrm>
        </p:spPr>
        <p:txBody>
          <a:bodyPr anchor="b"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GB" sz="4700"/>
              <a:t>Ethics of Clinical Consultation in Medically Unexplained Symptoms (MUS)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73320" y="4636008"/>
            <a:ext cx="4688333" cy="1572768"/>
          </a:xfrm>
        </p:spPr>
        <p:txBody>
          <a:bodyPr>
            <a:normAutofit/>
          </a:bodyPr>
          <a:lstStyle/>
          <a:p>
            <a:pPr algn="l"/>
            <a:r>
              <a:rPr lang="en-GB" dirty="0"/>
              <a:t>Chantal Patel</a:t>
            </a:r>
            <a:endParaRPr lang="en-GB"/>
          </a:p>
        </p:txBody>
      </p:sp>
      <p:pic>
        <p:nvPicPr>
          <p:cNvPr id="5" name="Picture 4" descr="Analyzing medical x-ray results">
            <a:extLst>
              <a:ext uri="{FF2B5EF4-FFF2-40B4-BE49-F238E27FC236}">
                <a16:creationId xmlns:a16="http://schemas.microsoft.com/office/drawing/2014/main" id="{1AF0A67F-F417-6DEA-CC89-56AA47BAAFC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45261" r="20740" b="-1"/>
          <a:stretch>
            <a:fillRect/>
          </a:stretch>
        </p:blipFill>
        <p:spPr>
          <a:xfrm>
            <a:off x="20" y="10"/>
            <a:ext cx="3492988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1" name="sketchy line">
            <a:extLst>
              <a:ext uri="{FF2B5EF4-FFF2-40B4-BE49-F238E27FC236}">
                <a16:creationId xmlns:a16="http://schemas.microsoft.com/office/drawing/2014/main" id="{F49775AF-8896-43EE-92C6-83497D6DC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59646" y="4409267"/>
            <a:ext cx="3182692" cy="18288"/>
          </a:xfrm>
          <a:custGeom>
            <a:avLst/>
            <a:gdLst>
              <a:gd name="connsiteX0" fmla="*/ 0 w 3182692"/>
              <a:gd name="connsiteY0" fmla="*/ 0 h 18288"/>
              <a:gd name="connsiteX1" fmla="*/ 604711 w 3182692"/>
              <a:gd name="connsiteY1" fmla="*/ 0 h 18288"/>
              <a:gd name="connsiteX2" fmla="*/ 1241250 w 3182692"/>
              <a:gd name="connsiteY2" fmla="*/ 0 h 18288"/>
              <a:gd name="connsiteX3" fmla="*/ 1909615 w 3182692"/>
              <a:gd name="connsiteY3" fmla="*/ 0 h 18288"/>
              <a:gd name="connsiteX4" fmla="*/ 2577981 w 3182692"/>
              <a:gd name="connsiteY4" fmla="*/ 0 h 18288"/>
              <a:gd name="connsiteX5" fmla="*/ 3182692 w 3182692"/>
              <a:gd name="connsiteY5" fmla="*/ 0 h 18288"/>
              <a:gd name="connsiteX6" fmla="*/ 3182692 w 3182692"/>
              <a:gd name="connsiteY6" fmla="*/ 18288 h 18288"/>
              <a:gd name="connsiteX7" fmla="*/ 2482500 w 3182692"/>
              <a:gd name="connsiteY7" fmla="*/ 18288 h 18288"/>
              <a:gd name="connsiteX8" fmla="*/ 1782308 w 3182692"/>
              <a:gd name="connsiteY8" fmla="*/ 18288 h 18288"/>
              <a:gd name="connsiteX9" fmla="*/ 1145769 w 3182692"/>
              <a:gd name="connsiteY9" fmla="*/ 18288 h 18288"/>
              <a:gd name="connsiteX10" fmla="*/ 0 w 3182692"/>
              <a:gd name="connsiteY10" fmla="*/ 18288 h 18288"/>
              <a:gd name="connsiteX11" fmla="*/ 0 w 3182692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182692" h="18288" fill="none" extrusionOk="0">
                <a:moveTo>
                  <a:pt x="0" y="0"/>
                </a:moveTo>
                <a:cubicBezTo>
                  <a:pt x="126686" y="-21366"/>
                  <a:pt x="467788" y="9025"/>
                  <a:pt x="604711" y="0"/>
                </a:cubicBezTo>
                <a:cubicBezTo>
                  <a:pt x="741634" y="-9025"/>
                  <a:pt x="1061620" y="6814"/>
                  <a:pt x="1241250" y="0"/>
                </a:cubicBezTo>
                <a:cubicBezTo>
                  <a:pt x="1420880" y="-6814"/>
                  <a:pt x="1713773" y="13383"/>
                  <a:pt x="1909615" y="0"/>
                </a:cubicBezTo>
                <a:cubicBezTo>
                  <a:pt x="2105457" y="-13383"/>
                  <a:pt x="2257256" y="13567"/>
                  <a:pt x="2577981" y="0"/>
                </a:cubicBezTo>
                <a:cubicBezTo>
                  <a:pt x="2898706" y="-13567"/>
                  <a:pt x="3026063" y="6328"/>
                  <a:pt x="3182692" y="0"/>
                </a:cubicBezTo>
                <a:cubicBezTo>
                  <a:pt x="3181983" y="8157"/>
                  <a:pt x="3182279" y="12125"/>
                  <a:pt x="3182692" y="18288"/>
                </a:cubicBezTo>
                <a:cubicBezTo>
                  <a:pt x="2998421" y="21742"/>
                  <a:pt x="2675038" y="19014"/>
                  <a:pt x="2482500" y="18288"/>
                </a:cubicBezTo>
                <a:cubicBezTo>
                  <a:pt x="2289962" y="17562"/>
                  <a:pt x="1930644" y="6834"/>
                  <a:pt x="1782308" y="18288"/>
                </a:cubicBezTo>
                <a:cubicBezTo>
                  <a:pt x="1633972" y="29742"/>
                  <a:pt x="1287388" y="-1992"/>
                  <a:pt x="1145769" y="18288"/>
                </a:cubicBezTo>
                <a:cubicBezTo>
                  <a:pt x="1004150" y="38568"/>
                  <a:pt x="256377" y="-37438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182692" h="18288" stroke="0" extrusionOk="0">
                <a:moveTo>
                  <a:pt x="0" y="0"/>
                </a:moveTo>
                <a:cubicBezTo>
                  <a:pt x="283446" y="18201"/>
                  <a:pt x="432812" y="7290"/>
                  <a:pt x="604711" y="0"/>
                </a:cubicBezTo>
                <a:cubicBezTo>
                  <a:pt x="776610" y="-7290"/>
                  <a:pt x="982253" y="15478"/>
                  <a:pt x="1145769" y="0"/>
                </a:cubicBezTo>
                <a:cubicBezTo>
                  <a:pt x="1309285" y="-15478"/>
                  <a:pt x="1514247" y="-25520"/>
                  <a:pt x="1845961" y="0"/>
                </a:cubicBezTo>
                <a:cubicBezTo>
                  <a:pt x="2177675" y="25520"/>
                  <a:pt x="2297588" y="16646"/>
                  <a:pt x="2450673" y="0"/>
                </a:cubicBezTo>
                <a:cubicBezTo>
                  <a:pt x="2603758" y="-16646"/>
                  <a:pt x="3023048" y="-21196"/>
                  <a:pt x="3182692" y="0"/>
                </a:cubicBezTo>
                <a:cubicBezTo>
                  <a:pt x="3182428" y="4493"/>
                  <a:pt x="3183076" y="9472"/>
                  <a:pt x="3182692" y="18288"/>
                </a:cubicBezTo>
                <a:cubicBezTo>
                  <a:pt x="3039109" y="-12701"/>
                  <a:pt x="2823860" y="13848"/>
                  <a:pt x="2546154" y="18288"/>
                </a:cubicBezTo>
                <a:cubicBezTo>
                  <a:pt x="2268448" y="22728"/>
                  <a:pt x="2098674" y="5291"/>
                  <a:pt x="1845961" y="18288"/>
                </a:cubicBezTo>
                <a:cubicBezTo>
                  <a:pt x="1593248" y="31285"/>
                  <a:pt x="1456743" y="27560"/>
                  <a:pt x="1304904" y="18288"/>
                </a:cubicBezTo>
                <a:cubicBezTo>
                  <a:pt x="1153065" y="9016"/>
                  <a:pt x="947204" y="11126"/>
                  <a:pt x="668365" y="18288"/>
                </a:cubicBezTo>
                <a:cubicBezTo>
                  <a:pt x="389526" y="25450"/>
                  <a:pt x="288244" y="-4628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en-GB" sz="4000"/>
              <a:t>Scenario 1 – The Disbelieved Patient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B991513-9E94-0CE8-79B4-78DF8E52C99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7532504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en-GB" sz="3300"/>
              <a:t>Scenario 2 – Repeated Investigations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7600668-71BE-2840-49D0-2FFDAC8CBA1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6450427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en-GB" sz="3300"/>
              <a:t>Stigma and Psychological Attribution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2" name="Content Placeholder 2">
            <a:extLst>
              <a:ext uri="{FF2B5EF4-FFF2-40B4-BE49-F238E27FC236}">
                <a16:creationId xmlns:a16="http://schemas.microsoft.com/office/drawing/2014/main" id="{CA5A12BE-CFE5-91F5-797D-31DB0126586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27349599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en-GB" sz="3600"/>
              <a:t>Ethical Alternatives to Ignoring MUS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4CF4A2F-2526-DA39-2AAB-0A63F08C53E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5149747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en-GB" sz="2900"/>
              <a:t>Communication Ethics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AFBB2CD-8F82-3185-BA30-D50B1CFD98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4974315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en-GB" sz="4300"/>
              <a:t>Clinical Strategies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3B0E6FE-457D-0C2F-5AF5-0DA36867346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6401870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en-GB" sz="4700"/>
              <a:t>Training to Support Patients with MUS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8E9107E-AE6B-2781-6B5E-3901E05AAE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865768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517A47C-B2E5-4B79-8061-D74B1311A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Freeform: Shape 10">
            <a:extLst>
              <a:ext uri="{FF2B5EF4-FFF2-40B4-BE49-F238E27FC236}">
                <a16:creationId xmlns:a16="http://schemas.microsoft.com/office/drawing/2014/main" id="{C505E780-2083-4CB5-A42A-5E0E2908EC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14166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889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Freeform: Shape 12">
            <a:extLst>
              <a:ext uri="{FF2B5EF4-FFF2-40B4-BE49-F238E27FC236}">
                <a16:creationId xmlns:a16="http://schemas.microsoft.com/office/drawing/2014/main" id="{D2C0AE1C-0118-41AE-8A10-7CDCBF10E9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08608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6344" y="1161288"/>
            <a:ext cx="2702052" cy="4526280"/>
          </a:xfrm>
        </p:spPr>
        <p:txBody>
          <a:bodyPr>
            <a:normAutofit/>
          </a:bodyPr>
          <a:lstStyle/>
          <a:p>
            <a:r>
              <a:rPr lang="en-GB" sz="3500"/>
              <a:t>Conclusion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081528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C67E0F8-8F0C-9E05-175C-8C2C3C1F7F6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4315240"/>
              </p:ext>
            </p:extLst>
          </p:nvPr>
        </p:nvGraphicFramePr>
        <p:xfrm>
          <a:off x="3977640" y="676656"/>
          <a:ext cx="4773168" cy="5513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4040256-BE75-21A9-CF7A-92A66AF529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r>
              <a:rPr lang="en-GB">
                <a:solidFill>
                  <a:srgbClr val="FFFFFF"/>
                </a:solidFill>
              </a:rPr>
              <a:t>Some useful articles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B72EA7-072A-1600-D01F-C087352A84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GB" sz="1500"/>
              <a:t>Fink P, Fritzsche K, </a:t>
            </a:r>
            <a:r>
              <a:rPr lang="en-GB" sz="1500" err="1"/>
              <a:t>Söllner</a:t>
            </a:r>
            <a:r>
              <a:rPr lang="en-GB" sz="1500"/>
              <a:t> W, et al. Medically Unexplained Symptoms, Somatisation and Bodily Distress: Developing Better Clinical Services. Cambridge: Cambridge University Press, 2011:217–35.</a:t>
            </a:r>
          </a:p>
          <a:p>
            <a:pPr>
              <a:lnSpc>
                <a:spcPct val="90000"/>
              </a:lnSpc>
            </a:pPr>
            <a:r>
              <a:rPr lang="en-GB" sz="1500"/>
              <a:t>Marks EM, Hunter MS. Medically Unexplained Symptoms: an acceptable </a:t>
            </a:r>
            <a:r>
              <a:rPr lang="en-GB" sz="1500" err="1"/>
              <a:t>term?Br</a:t>
            </a:r>
            <a:r>
              <a:rPr lang="en-GB" sz="1500"/>
              <a:t> J Pain2015;9:</a:t>
            </a:r>
          </a:p>
          <a:p>
            <a:pPr>
              <a:lnSpc>
                <a:spcPct val="90000"/>
              </a:lnSpc>
            </a:pPr>
            <a:r>
              <a:rPr lang="en-GB" sz="1500"/>
              <a:t>1Reid S, Wessely S, Crayford T, et al. Medically unexplained symptoms in frequent attenders of secondary health care: retrospective cohort study. BMJ2001;322:767–9.09–14</a:t>
            </a:r>
          </a:p>
          <a:p>
            <a:pPr>
              <a:lnSpc>
                <a:spcPct val="90000"/>
              </a:lnSpc>
            </a:pPr>
            <a:r>
              <a:rPr lang="en-GB" sz="1500"/>
              <a:t>Reid S, Wessely S, Crayford T, et al. Frequent attenders with medically unexplained symptoms: service use and costs in secondary care. Br J Psychiatry2002;180:248–53.</a:t>
            </a:r>
          </a:p>
          <a:p>
            <a:pPr>
              <a:lnSpc>
                <a:spcPct val="90000"/>
              </a:lnSpc>
            </a:pPr>
            <a:r>
              <a:rPr lang="en-GB" sz="1500" err="1"/>
              <a:t>McGorm</a:t>
            </a:r>
            <a:r>
              <a:rPr lang="en-GB" sz="1500"/>
              <a:t> K, Burton C, Weller D, et al. Patients repeatedly referred to secondary care with symptoms unexplained by organic disease: prevalence, characteristics and referral pattern. Fam Pract2010;27:479–86.</a:t>
            </a:r>
          </a:p>
          <a:p>
            <a:pPr>
              <a:lnSpc>
                <a:spcPct val="90000"/>
              </a:lnSpc>
            </a:pPr>
            <a:r>
              <a:rPr lang="en-GB" sz="1500" err="1"/>
              <a:t>Jadhakhan</a:t>
            </a:r>
            <a:r>
              <a:rPr lang="en-GB" sz="1500"/>
              <a:t> F, Lindner OC, Blakemore A, et al Prevalence of medically unexplained symptoms in adults who are high users of health care services: a systematic review and meta-analysis protocol BMJ Open 2019</a:t>
            </a:r>
          </a:p>
          <a:p>
            <a:pPr>
              <a:lnSpc>
                <a:spcPct val="90000"/>
              </a:lnSpc>
            </a:pPr>
            <a:r>
              <a:rPr lang="en-GB" sz="1500"/>
              <a:t>Chew-Graham C A et al Medically unexplained symptoms: continuing challenges for primary </a:t>
            </a:r>
            <a:r>
              <a:rPr lang="en-GB" sz="1500" err="1"/>
              <a:t>careBritish</a:t>
            </a:r>
            <a:r>
              <a:rPr lang="en-GB" sz="1500"/>
              <a:t> Journal of General Practice 2017; 67 (656): 106-107. </a:t>
            </a:r>
          </a:p>
        </p:txBody>
      </p:sp>
    </p:spTree>
    <p:extLst>
      <p:ext uri="{BB962C8B-B14F-4D97-AF65-F5344CB8AC3E}">
        <p14:creationId xmlns:p14="http://schemas.microsoft.com/office/powerpoint/2010/main" val="24672808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en-GB" sz="3600"/>
              <a:t>Introduction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5EC1689-B843-366A-9B5A-89D0732784A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8849101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en-GB" sz="4000"/>
              <a:t>Ethical Challenges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25D3FDE-BF05-6683-27A5-3AEDB2CB155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7397648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8DED6BC-9A3E-48D4-AD7C-A56D63F547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6B6E033A-DB2E-49B8-B600-B38E0C280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9926" y="1371600"/>
            <a:ext cx="3396984" cy="3589977"/>
          </a:xfrm>
          <a:custGeom>
            <a:avLst/>
            <a:gdLst>
              <a:gd name="connsiteX0" fmla="*/ 5462602 w 5470628"/>
              <a:gd name="connsiteY0" fmla="*/ 1413608 h 3193741"/>
              <a:gd name="connsiteX1" fmla="*/ 5465724 w 5470628"/>
              <a:gd name="connsiteY1" fmla="*/ 1421881 h 3193741"/>
              <a:gd name="connsiteX2" fmla="*/ 5465025 w 5470628"/>
              <a:gd name="connsiteY2" fmla="*/ 1466556 h 3193741"/>
              <a:gd name="connsiteX3" fmla="*/ 5463208 w 5470628"/>
              <a:gd name="connsiteY3" fmla="*/ 1466226 h 3193741"/>
              <a:gd name="connsiteX4" fmla="*/ 5463242 w 5470628"/>
              <a:gd name="connsiteY4" fmla="*/ 1451866 h 3193741"/>
              <a:gd name="connsiteX5" fmla="*/ 5462894 w 5470628"/>
              <a:gd name="connsiteY5" fmla="*/ 1423194 h 3193741"/>
              <a:gd name="connsiteX6" fmla="*/ 5461417 w 5470628"/>
              <a:gd name="connsiteY6" fmla="*/ 1391849 h 3193741"/>
              <a:gd name="connsiteX7" fmla="*/ 5462246 w 5470628"/>
              <a:gd name="connsiteY7" fmla="*/ 1401944 h 3193741"/>
              <a:gd name="connsiteX8" fmla="*/ 5462602 w 5470628"/>
              <a:gd name="connsiteY8" fmla="*/ 1413608 h 3193741"/>
              <a:gd name="connsiteX9" fmla="*/ 5459078 w 5470628"/>
              <a:gd name="connsiteY9" fmla="*/ 1404268 h 3193741"/>
              <a:gd name="connsiteX10" fmla="*/ 5460137 w 5470628"/>
              <a:gd name="connsiteY10" fmla="*/ 1393780 h 3193741"/>
              <a:gd name="connsiteX11" fmla="*/ 5461417 w 5470628"/>
              <a:gd name="connsiteY11" fmla="*/ 1391849 h 3193741"/>
              <a:gd name="connsiteX12" fmla="*/ 614271 w 5470628"/>
              <a:gd name="connsiteY12" fmla="*/ 1052206 h 3193741"/>
              <a:gd name="connsiteX13" fmla="*/ 611497 w 5470628"/>
              <a:gd name="connsiteY13" fmla="*/ 1055389 h 3193741"/>
              <a:gd name="connsiteX14" fmla="*/ 630277 w 5470628"/>
              <a:gd name="connsiteY14" fmla="*/ 1065215 h 3193741"/>
              <a:gd name="connsiteX15" fmla="*/ 651856 w 5470628"/>
              <a:gd name="connsiteY15" fmla="*/ 1067584 h 3193741"/>
              <a:gd name="connsiteX16" fmla="*/ 614271 w 5470628"/>
              <a:gd name="connsiteY16" fmla="*/ 1052206 h 3193741"/>
              <a:gd name="connsiteX17" fmla="*/ 810628 w 5470628"/>
              <a:gd name="connsiteY17" fmla="*/ 695550 h 3193741"/>
              <a:gd name="connsiteX18" fmla="*/ 1033084 w 5470628"/>
              <a:gd name="connsiteY18" fmla="*/ 791270 h 3193741"/>
              <a:gd name="connsiteX19" fmla="*/ 1036153 w 5470628"/>
              <a:gd name="connsiteY19" fmla="*/ 788050 h 3193741"/>
              <a:gd name="connsiteX20" fmla="*/ 810628 w 5470628"/>
              <a:gd name="connsiteY20" fmla="*/ 695550 h 3193741"/>
              <a:gd name="connsiteX21" fmla="*/ 4850908 w 5470628"/>
              <a:gd name="connsiteY21" fmla="*/ 727 h 3193741"/>
              <a:gd name="connsiteX22" fmla="*/ 4858584 w 5470628"/>
              <a:gd name="connsiteY22" fmla="*/ 13795 h 3193741"/>
              <a:gd name="connsiteX23" fmla="*/ 4843408 w 5470628"/>
              <a:gd name="connsiteY23" fmla="*/ 37224 h 3193741"/>
              <a:gd name="connsiteX24" fmla="*/ 4871062 w 5470628"/>
              <a:gd name="connsiteY24" fmla="*/ 78954 h 3193741"/>
              <a:gd name="connsiteX25" fmla="*/ 4989038 w 5470628"/>
              <a:gd name="connsiteY25" fmla="*/ 66799 h 3193741"/>
              <a:gd name="connsiteX26" fmla="*/ 5002636 w 5470628"/>
              <a:gd name="connsiteY26" fmla="*/ 79388 h 3193741"/>
              <a:gd name="connsiteX27" fmla="*/ 5008332 w 5470628"/>
              <a:gd name="connsiteY27" fmla="*/ 140859 h 3193741"/>
              <a:gd name="connsiteX28" fmla="*/ 5014326 w 5470628"/>
              <a:gd name="connsiteY28" fmla="*/ 155555 h 3193741"/>
              <a:gd name="connsiteX29" fmla="*/ 5030704 w 5470628"/>
              <a:gd name="connsiteY29" fmla="*/ 221190 h 3193741"/>
              <a:gd name="connsiteX30" fmla="*/ 5097262 w 5470628"/>
              <a:gd name="connsiteY30" fmla="*/ 317759 h 3193741"/>
              <a:gd name="connsiteX31" fmla="*/ 5165084 w 5470628"/>
              <a:gd name="connsiteY31" fmla="*/ 373367 h 3193741"/>
              <a:gd name="connsiteX32" fmla="*/ 5174137 w 5470628"/>
              <a:gd name="connsiteY32" fmla="*/ 389353 h 3193741"/>
              <a:gd name="connsiteX33" fmla="*/ 5192507 w 5470628"/>
              <a:gd name="connsiteY33" fmla="*/ 453561 h 3193741"/>
              <a:gd name="connsiteX34" fmla="*/ 5187160 w 5470628"/>
              <a:gd name="connsiteY34" fmla="*/ 467732 h 3193741"/>
              <a:gd name="connsiteX35" fmla="*/ 5160106 w 5470628"/>
              <a:gd name="connsiteY35" fmla="*/ 486904 h 3193741"/>
              <a:gd name="connsiteX36" fmla="*/ 5138948 w 5470628"/>
              <a:gd name="connsiteY36" fmla="*/ 528614 h 3193741"/>
              <a:gd name="connsiteX37" fmla="*/ 5097016 w 5470628"/>
              <a:gd name="connsiteY37" fmla="*/ 589923 h 3193741"/>
              <a:gd name="connsiteX38" fmla="*/ 5075869 w 5470628"/>
              <a:gd name="connsiteY38" fmla="*/ 608381 h 3193741"/>
              <a:gd name="connsiteX39" fmla="*/ 5093172 w 5470628"/>
              <a:gd name="connsiteY39" fmla="*/ 618385 h 3193741"/>
              <a:gd name="connsiteX40" fmla="*/ 5153518 w 5470628"/>
              <a:gd name="connsiteY40" fmla="*/ 687474 h 3193741"/>
              <a:gd name="connsiteX41" fmla="*/ 5074984 w 5470628"/>
              <a:gd name="connsiteY41" fmla="*/ 776941 h 3193741"/>
              <a:gd name="connsiteX42" fmla="*/ 5033348 w 5470628"/>
              <a:gd name="connsiteY42" fmla="*/ 805473 h 3193741"/>
              <a:gd name="connsiteX43" fmla="*/ 5116847 w 5470628"/>
              <a:gd name="connsiteY43" fmla="*/ 803426 h 3193741"/>
              <a:gd name="connsiteX44" fmla="*/ 5147902 w 5470628"/>
              <a:gd name="connsiteY44" fmla="*/ 833118 h 3193741"/>
              <a:gd name="connsiteX45" fmla="*/ 5161665 w 5470628"/>
              <a:gd name="connsiteY45" fmla="*/ 848297 h 3193741"/>
              <a:gd name="connsiteX46" fmla="*/ 5246520 w 5470628"/>
              <a:gd name="connsiteY46" fmla="*/ 942412 h 3193741"/>
              <a:gd name="connsiteX47" fmla="*/ 5235368 w 5470628"/>
              <a:gd name="connsiteY47" fmla="*/ 972946 h 3193741"/>
              <a:gd name="connsiteX48" fmla="*/ 5113739 w 5470628"/>
              <a:gd name="connsiteY48" fmla="*/ 1128845 h 3193741"/>
              <a:gd name="connsiteX49" fmla="*/ 5255034 w 5470628"/>
              <a:gd name="connsiteY49" fmla="*/ 1151117 h 3193741"/>
              <a:gd name="connsiteX50" fmla="*/ 5267513 w 5470628"/>
              <a:gd name="connsiteY50" fmla="*/ 1216275 h 3193741"/>
              <a:gd name="connsiteX51" fmla="*/ 5343113 w 5470628"/>
              <a:gd name="connsiteY51" fmla="*/ 1281854 h 3193741"/>
              <a:gd name="connsiteX52" fmla="*/ 5452014 w 5470628"/>
              <a:gd name="connsiteY52" fmla="*/ 1385543 h 3193741"/>
              <a:gd name="connsiteX53" fmla="*/ 5459078 w 5470628"/>
              <a:gd name="connsiteY53" fmla="*/ 1404268 h 3193741"/>
              <a:gd name="connsiteX54" fmla="*/ 5458838 w 5470628"/>
              <a:gd name="connsiteY54" fmla="*/ 1406644 h 3193741"/>
              <a:gd name="connsiteX55" fmla="*/ 5455752 w 5470628"/>
              <a:gd name="connsiteY55" fmla="*/ 1450751 h 3193741"/>
              <a:gd name="connsiteX56" fmla="*/ 5454594 w 5470628"/>
              <a:gd name="connsiteY56" fmla="*/ 1464662 h 3193741"/>
              <a:gd name="connsiteX57" fmla="*/ 5447215 w 5470628"/>
              <a:gd name="connsiteY57" fmla="*/ 1463321 h 3193741"/>
              <a:gd name="connsiteX58" fmla="*/ 5433934 w 5470628"/>
              <a:gd name="connsiteY58" fmla="*/ 1458428 h 3193741"/>
              <a:gd name="connsiteX59" fmla="*/ 5424276 w 5470628"/>
              <a:gd name="connsiteY59" fmla="*/ 1477014 h 3193741"/>
              <a:gd name="connsiteX60" fmla="*/ 5444628 w 5470628"/>
              <a:gd name="connsiteY60" fmla="*/ 1511562 h 3193741"/>
              <a:gd name="connsiteX61" fmla="*/ 5453752 w 5470628"/>
              <a:gd name="connsiteY61" fmla="*/ 1474786 h 3193741"/>
              <a:gd name="connsiteX62" fmla="*/ 5454594 w 5470628"/>
              <a:gd name="connsiteY62" fmla="*/ 1464662 h 3193741"/>
              <a:gd name="connsiteX63" fmla="*/ 5463208 w 5470628"/>
              <a:gd name="connsiteY63" fmla="*/ 1466226 h 3193741"/>
              <a:gd name="connsiteX64" fmla="*/ 5463164 w 5470628"/>
              <a:gd name="connsiteY64" fmla="*/ 1484226 h 3193741"/>
              <a:gd name="connsiteX65" fmla="*/ 5456160 w 5470628"/>
              <a:gd name="connsiteY65" fmla="*/ 1575885 h 3193741"/>
              <a:gd name="connsiteX66" fmla="*/ 5345636 w 5470628"/>
              <a:gd name="connsiteY66" fmla="*/ 1714543 h 3193741"/>
              <a:gd name="connsiteX67" fmla="*/ 5251319 w 5470628"/>
              <a:gd name="connsiteY67" fmla="*/ 1775792 h 3193741"/>
              <a:gd name="connsiteX68" fmla="*/ 5043512 w 5470628"/>
              <a:gd name="connsiteY68" fmla="*/ 2027305 h 3193741"/>
              <a:gd name="connsiteX69" fmla="*/ 4978144 w 5470628"/>
              <a:gd name="connsiteY69" fmla="*/ 2108535 h 3193741"/>
              <a:gd name="connsiteX70" fmla="*/ 5031476 w 5470628"/>
              <a:gd name="connsiteY70" fmla="*/ 2128173 h 3193741"/>
              <a:gd name="connsiteX71" fmla="*/ 4937389 w 5470628"/>
              <a:gd name="connsiteY71" fmla="*/ 2216441 h 3193741"/>
              <a:gd name="connsiteX72" fmla="*/ 4826122 w 5470628"/>
              <a:gd name="connsiteY72" fmla="*/ 2315331 h 3193741"/>
              <a:gd name="connsiteX73" fmla="*/ 2544647 w 5470628"/>
              <a:gd name="connsiteY73" fmla="*/ 3190975 h 3193741"/>
              <a:gd name="connsiteX74" fmla="*/ 1328257 w 5470628"/>
              <a:gd name="connsiteY74" fmla="*/ 3153006 h 3193741"/>
              <a:gd name="connsiteX75" fmla="*/ 977943 w 5470628"/>
              <a:gd name="connsiteY75" fmla="*/ 3082502 h 3193741"/>
              <a:gd name="connsiteX76" fmla="*/ 854473 w 5470628"/>
              <a:gd name="connsiteY76" fmla="*/ 2994250 h 3193741"/>
              <a:gd name="connsiteX77" fmla="*/ 811593 w 5470628"/>
              <a:gd name="connsiteY77" fmla="*/ 2970498 h 3193741"/>
              <a:gd name="connsiteX78" fmla="*/ 707024 w 5470628"/>
              <a:gd name="connsiteY78" fmla="*/ 2945439 h 3193741"/>
              <a:gd name="connsiteX79" fmla="*/ 523487 w 5470628"/>
              <a:gd name="connsiteY79" fmla="*/ 2886053 h 3193741"/>
              <a:gd name="connsiteX80" fmla="*/ 587884 w 5470628"/>
              <a:gd name="connsiteY80" fmla="*/ 2859746 h 3193741"/>
              <a:gd name="connsiteX81" fmla="*/ 779426 w 5470628"/>
              <a:gd name="connsiteY81" fmla="*/ 2885897 h 3193741"/>
              <a:gd name="connsiteX82" fmla="*/ 917288 w 5470628"/>
              <a:gd name="connsiteY82" fmla="*/ 2882248 h 3193741"/>
              <a:gd name="connsiteX83" fmla="*/ 718684 w 5470628"/>
              <a:gd name="connsiteY83" fmla="*/ 2819941 h 3193741"/>
              <a:gd name="connsiteX84" fmla="*/ 524650 w 5470628"/>
              <a:gd name="connsiteY84" fmla="*/ 2731220 h 3193741"/>
              <a:gd name="connsiteX85" fmla="*/ 670138 w 5470628"/>
              <a:gd name="connsiteY85" fmla="*/ 2735189 h 3193741"/>
              <a:gd name="connsiteX86" fmla="*/ 675382 w 5470628"/>
              <a:gd name="connsiteY86" fmla="*/ 2719369 h 3193741"/>
              <a:gd name="connsiteX87" fmla="*/ 542021 w 5470628"/>
              <a:gd name="connsiteY87" fmla="*/ 2601946 h 3193741"/>
              <a:gd name="connsiteX88" fmla="*/ 476895 w 5470628"/>
              <a:gd name="connsiteY88" fmla="*/ 2555976 h 3193741"/>
              <a:gd name="connsiteX89" fmla="*/ 188751 w 5470628"/>
              <a:gd name="connsiteY89" fmla="*/ 2428830 h 3193741"/>
              <a:gd name="connsiteX90" fmla="*/ 456762 w 5470628"/>
              <a:gd name="connsiteY90" fmla="*/ 2468731 h 3193741"/>
              <a:gd name="connsiteX91" fmla="*/ 174514 w 5470628"/>
              <a:gd name="connsiteY91" fmla="*/ 2345378 h 3193741"/>
              <a:gd name="connsiteX92" fmla="*/ 38827 w 5470628"/>
              <a:gd name="connsiteY92" fmla="*/ 2303685 h 3193741"/>
              <a:gd name="connsiteX93" fmla="*/ 3281 w 5470628"/>
              <a:gd name="connsiteY93" fmla="*/ 2273587 h 3193741"/>
              <a:gd name="connsiteX94" fmla="*/ 61590 w 5470628"/>
              <a:gd name="connsiteY94" fmla="*/ 2259170 h 3193741"/>
              <a:gd name="connsiteX95" fmla="*/ 242291 w 5470628"/>
              <a:gd name="connsiteY95" fmla="*/ 2250569 h 3193741"/>
              <a:gd name="connsiteX96" fmla="*/ 13205 w 5470628"/>
              <a:gd name="connsiteY96" fmla="*/ 2172263 h 3193741"/>
              <a:gd name="connsiteX97" fmla="*/ 180810 w 5470628"/>
              <a:gd name="connsiteY97" fmla="*/ 2168333 h 3193741"/>
              <a:gd name="connsiteX98" fmla="*/ 226020 w 5470628"/>
              <a:gd name="connsiteY98" fmla="*/ 2121100 h 3193741"/>
              <a:gd name="connsiteX99" fmla="*/ 299145 w 5470628"/>
              <a:gd name="connsiteY99" fmla="*/ 2044862 h 3193741"/>
              <a:gd name="connsiteX100" fmla="*/ 350236 w 5470628"/>
              <a:gd name="connsiteY100" fmla="*/ 2001187 h 3193741"/>
              <a:gd name="connsiteX101" fmla="*/ 365223 w 5470628"/>
              <a:gd name="connsiteY101" fmla="*/ 1881218 h 3193741"/>
              <a:gd name="connsiteX102" fmla="*/ 310707 w 5470628"/>
              <a:gd name="connsiteY102" fmla="*/ 1758752 h 3193741"/>
              <a:gd name="connsiteX103" fmla="*/ 181659 w 5470628"/>
              <a:gd name="connsiteY103" fmla="*/ 1709137 h 3193741"/>
              <a:gd name="connsiteX104" fmla="*/ 213063 w 5470628"/>
              <a:gd name="connsiteY104" fmla="*/ 1632021 h 3193741"/>
              <a:gd name="connsiteX105" fmla="*/ 481390 w 5470628"/>
              <a:gd name="connsiteY105" fmla="*/ 1644125 h 3193741"/>
              <a:gd name="connsiteX106" fmla="*/ 68930 w 5470628"/>
              <a:gd name="connsiteY106" fmla="*/ 1457537 h 3193741"/>
              <a:gd name="connsiteX107" fmla="*/ 135138 w 5470628"/>
              <a:gd name="connsiteY107" fmla="*/ 1440976 h 3193741"/>
              <a:gd name="connsiteX108" fmla="*/ 131611 w 5470628"/>
              <a:gd name="connsiteY108" fmla="*/ 1427642 h 3193741"/>
              <a:gd name="connsiteX109" fmla="*/ 130443 w 5470628"/>
              <a:gd name="connsiteY109" fmla="*/ 1343795 h 3193741"/>
              <a:gd name="connsiteX110" fmla="*/ 138930 w 5470628"/>
              <a:gd name="connsiteY110" fmla="*/ 1304094 h 3193741"/>
              <a:gd name="connsiteX111" fmla="*/ 118409 w 5470628"/>
              <a:gd name="connsiteY111" fmla="*/ 1262212 h 3193741"/>
              <a:gd name="connsiteX112" fmla="*/ 421410 w 5470628"/>
              <a:gd name="connsiteY112" fmla="*/ 1304757 h 3193741"/>
              <a:gd name="connsiteX113" fmla="*/ 655702 w 5470628"/>
              <a:gd name="connsiteY113" fmla="*/ 1291801 h 3193741"/>
              <a:gd name="connsiteX114" fmla="*/ 648299 w 5470628"/>
              <a:gd name="connsiteY114" fmla="*/ 1287715 h 3193741"/>
              <a:gd name="connsiteX115" fmla="*/ 531027 w 5470628"/>
              <a:gd name="connsiteY115" fmla="*/ 1193967 h 3193741"/>
              <a:gd name="connsiteX116" fmla="*/ 526433 w 5470628"/>
              <a:gd name="connsiteY116" fmla="*/ 1191913 h 3193741"/>
              <a:gd name="connsiteX117" fmla="*/ 504666 w 5470628"/>
              <a:gd name="connsiteY117" fmla="*/ 1177230 h 3193741"/>
              <a:gd name="connsiteX118" fmla="*/ 482307 w 5470628"/>
              <a:gd name="connsiteY118" fmla="*/ 1162618 h 3193741"/>
              <a:gd name="connsiteX119" fmla="*/ 479029 w 5470628"/>
              <a:gd name="connsiteY119" fmla="*/ 1162540 h 3193741"/>
              <a:gd name="connsiteX120" fmla="*/ 447663 w 5470628"/>
              <a:gd name="connsiteY120" fmla="*/ 1132649 h 3193741"/>
              <a:gd name="connsiteX121" fmla="*/ 438547 w 5470628"/>
              <a:gd name="connsiteY121" fmla="*/ 1110977 h 3193741"/>
              <a:gd name="connsiteX122" fmla="*/ 405343 w 5470628"/>
              <a:gd name="connsiteY122" fmla="*/ 1089612 h 3193741"/>
              <a:gd name="connsiteX123" fmla="*/ 371373 w 5470628"/>
              <a:gd name="connsiteY123" fmla="*/ 1070238 h 3193741"/>
              <a:gd name="connsiteX124" fmla="*/ 290358 w 5470628"/>
              <a:gd name="connsiteY124" fmla="*/ 1059884 h 3193741"/>
              <a:gd name="connsiteX125" fmla="*/ 235140 w 5470628"/>
              <a:gd name="connsiteY125" fmla="*/ 1029322 h 3193741"/>
              <a:gd name="connsiteX126" fmla="*/ 300494 w 5470628"/>
              <a:gd name="connsiteY126" fmla="*/ 1032083 h 3193741"/>
              <a:gd name="connsiteX127" fmla="*/ 239661 w 5470628"/>
              <a:gd name="connsiteY127" fmla="*/ 997457 h 3193741"/>
              <a:gd name="connsiteX128" fmla="*/ 204788 w 5470628"/>
              <a:gd name="connsiteY128" fmla="*/ 959211 h 3193741"/>
              <a:gd name="connsiteX129" fmla="*/ 207583 w 5470628"/>
              <a:gd name="connsiteY129" fmla="*/ 947009 h 3193741"/>
              <a:gd name="connsiteX130" fmla="*/ 223061 w 5470628"/>
              <a:gd name="connsiteY130" fmla="*/ 947033 h 3193741"/>
              <a:gd name="connsiteX131" fmla="*/ 280015 w 5470628"/>
              <a:gd name="connsiteY131" fmla="*/ 972164 h 3193741"/>
              <a:gd name="connsiteX132" fmla="*/ 353948 w 5470628"/>
              <a:gd name="connsiteY132" fmla="*/ 1006865 h 3193741"/>
              <a:gd name="connsiteX133" fmla="*/ 240466 w 5470628"/>
              <a:gd name="connsiteY133" fmla="*/ 939943 h 3193741"/>
              <a:gd name="connsiteX134" fmla="*/ 158812 w 5470628"/>
              <a:gd name="connsiteY134" fmla="*/ 891467 h 3193741"/>
              <a:gd name="connsiteX135" fmla="*/ 139551 w 5470628"/>
              <a:gd name="connsiteY135" fmla="*/ 855364 h 3193741"/>
              <a:gd name="connsiteX136" fmla="*/ 145731 w 5470628"/>
              <a:gd name="connsiteY136" fmla="*/ 844888 h 3193741"/>
              <a:gd name="connsiteX137" fmla="*/ 158154 w 5470628"/>
              <a:gd name="connsiteY137" fmla="*/ 848366 h 3193741"/>
              <a:gd name="connsiteX138" fmla="*/ 169370 w 5470628"/>
              <a:gd name="connsiteY138" fmla="*/ 856260 h 3193741"/>
              <a:gd name="connsiteX139" fmla="*/ 288295 w 5470628"/>
              <a:gd name="connsiteY139" fmla="*/ 915169 h 3193741"/>
              <a:gd name="connsiteX140" fmla="*/ 462694 w 5470628"/>
              <a:gd name="connsiteY140" fmla="*/ 994643 h 3193741"/>
              <a:gd name="connsiteX141" fmla="*/ 531910 w 5470628"/>
              <a:gd name="connsiteY141" fmla="*/ 1006664 h 3193741"/>
              <a:gd name="connsiteX142" fmla="*/ 333940 w 5470628"/>
              <a:gd name="connsiteY142" fmla="*/ 893507 h 3193741"/>
              <a:gd name="connsiteX143" fmla="*/ 181443 w 5470628"/>
              <a:gd name="connsiteY143" fmla="*/ 746608 h 3193741"/>
              <a:gd name="connsiteX144" fmla="*/ 162678 w 5470628"/>
              <a:gd name="connsiteY144" fmla="*/ 737018 h 3193741"/>
              <a:gd name="connsiteX145" fmla="*/ 156307 w 5470628"/>
              <a:gd name="connsiteY145" fmla="*/ 730435 h 3193741"/>
              <a:gd name="connsiteX146" fmla="*/ 117227 w 5470628"/>
              <a:gd name="connsiteY146" fmla="*/ 677515 h 3193741"/>
              <a:gd name="connsiteX147" fmla="*/ 113655 w 5470628"/>
              <a:gd name="connsiteY147" fmla="*/ 663474 h 3193741"/>
              <a:gd name="connsiteX148" fmla="*/ 115226 w 5470628"/>
              <a:gd name="connsiteY148" fmla="*/ 636712 h 3193741"/>
              <a:gd name="connsiteX149" fmla="*/ 105067 w 5470628"/>
              <a:gd name="connsiteY149" fmla="*/ 622046 h 3193741"/>
              <a:gd name="connsiteX150" fmla="*/ 104113 w 5470628"/>
              <a:gd name="connsiteY150" fmla="*/ 611722 h 3193741"/>
              <a:gd name="connsiteX151" fmla="*/ 118895 w 5470628"/>
              <a:gd name="connsiteY151" fmla="*/ 610169 h 3193741"/>
              <a:gd name="connsiteX152" fmla="*/ 163095 w 5470628"/>
              <a:gd name="connsiteY152" fmla="*/ 640642 h 3193741"/>
              <a:gd name="connsiteX153" fmla="*/ 185766 w 5470628"/>
              <a:gd name="connsiteY153" fmla="*/ 641454 h 3193741"/>
              <a:gd name="connsiteX154" fmla="*/ 212892 w 5470628"/>
              <a:gd name="connsiteY154" fmla="*/ 637457 h 3193741"/>
              <a:gd name="connsiteX155" fmla="*/ 223932 w 5470628"/>
              <a:gd name="connsiteY155" fmla="*/ 647271 h 3193741"/>
              <a:gd name="connsiteX156" fmla="*/ 287167 w 5470628"/>
              <a:gd name="connsiteY156" fmla="*/ 691571 h 3193741"/>
              <a:gd name="connsiteX157" fmla="*/ 330380 w 5470628"/>
              <a:gd name="connsiteY157" fmla="*/ 692506 h 3193741"/>
              <a:gd name="connsiteX158" fmla="*/ 296172 w 5470628"/>
              <a:gd name="connsiteY158" fmla="*/ 688108 h 3193741"/>
              <a:gd name="connsiteX159" fmla="*/ 286974 w 5470628"/>
              <a:gd name="connsiteY159" fmla="*/ 674512 h 3193741"/>
              <a:gd name="connsiteX160" fmla="*/ 286166 w 5470628"/>
              <a:gd name="connsiteY160" fmla="*/ 661798 h 3193741"/>
              <a:gd name="connsiteX161" fmla="*/ 236268 w 5470628"/>
              <a:gd name="connsiteY161" fmla="*/ 635338 h 3193741"/>
              <a:gd name="connsiteX162" fmla="*/ 231734 w 5470628"/>
              <a:gd name="connsiteY162" fmla="*/ 634225 h 3193741"/>
              <a:gd name="connsiteX163" fmla="*/ 221253 w 5470628"/>
              <a:gd name="connsiteY163" fmla="*/ 623870 h 3193741"/>
              <a:gd name="connsiteX164" fmla="*/ 237564 w 5470628"/>
              <a:gd name="connsiteY164" fmla="*/ 613590 h 3193741"/>
              <a:gd name="connsiteX165" fmla="*/ 282259 w 5470628"/>
              <a:gd name="connsiteY165" fmla="*/ 619091 h 3193741"/>
              <a:gd name="connsiteX166" fmla="*/ 370630 w 5470628"/>
              <a:gd name="connsiteY166" fmla="*/ 665566 h 3193741"/>
              <a:gd name="connsiteX167" fmla="*/ 498017 w 5470628"/>
              <a:gd name="connsiteY167" fmla="*/ 740532 h 3193741"/>
              <a:gd name="connsiteX168" fmla="*/ 918036 w 5470628"/>
              <a:gd name="connsiteY168" fmla="*/ 924307 h 3193741"/>
              <a:gd name="connsiteX169" fmla="*/ 1079304 w 5470628"/>
              <a:gd name="connsiteY169" fmla="*/ 984494 h 3193741"/>
              <a:gd name="connsiteX170" fmla="*/ 1079935 w 5470628"/>
              <a:gd name="connsiteY170" fmla="*/ 980383 h 3193741"/>
              <a:gd name="connsiteX171" fmla="*/ 1079695 w 5470628"/>
              <a:gd name="connsiteY171" fmla="*/ 976616 h 3193741"/>
              <a:gd name="connsiteX172" fmla="*/ 966178 w 5470628"/>
              <a:gd name="connsiteY172" fmla="*/ 937219 h 3193741"/>
              <a:gd name="connsiteX173" fmla="*/ 720106 w 5470628"/>
              <a:gd name="connsiteY173" fmla="*/ 807112 h 3193741"/>
              <a:gd name="connsiteX174" fmla="*/ 698823 w 5470628"/>
              <a:gd name="connsiteY174" fmla="*/ 804708 h 3193741"/>
              <a:gd name="connsiteX175" fmla="*/ 664513 w 5470628"/>
              <a:gd name="connsiteY175" fmla="*/ 784663 h 3193741"/>
              <a:gd name="connsiteX176" fmla="*/ 660380 w 5470628"/>
              <a:gd name="connsiteY176" fmla="*/ 771165 h 3193741"/>
              <a:gd name="connsiteX177" fmla="*/ 584959 w 5470628"/>
              <a:gd name="connsiteY177" fmla="*/ 722409 h 3193741"/>
              <a:gd name="connsiteX178" fmla="*/ 435649 w 5470628"/>
              <a:gd name="connsiteY178" fmla="*/ 639659 h 3193741"/>
              <a:gd name="connsiteX179" fmla="*/ 404944 w 5470628"/>
              <a:gd name="connsiteY179" fmla="*/ 606128 h 3193741"/>
              <a:gd name="connsiteX180" fmla="*/ 408476 w 5470628"/>
              <a:gd name="connsiteY180" fmla="*/ 591466 h 3193741"/>
              <a:gd name="connsiteX181" fmla="*/ 425225 w 5470628"/>
              <a:gd name="connsiteY181" fmla="*/ 592759 h 3193741"/>
              <a:gd name="connsiteX182" fmla="*/ 487115 w 5470628"/>
              <a:gd name="connsiteY182" fmla="*/ 620614 h 3193741"/>
              <a:gd name="connsiteX183" fmla="*/ 550277 w 5470628"/>
              <a:gd name="connsiteY183" fmla="*/ 649738 h 3193741"/>
              <a:gd name="connsiteX184" fmla="*/ 544421 w 5470628"/>
              <a:gd name="connsiteY184" fmla="*/ 641907 h 3193741"/>
              <a:gd name="connsiteX185" fmla="*/ 431905 w 5470628"/>
              <a:gd name="connsiteY185" fmla="*/ 580799 h 3193741"/>
              <a:gd name="connsiteX186" fmla="*/ 351177 w 5470628"/>
              <a:gd name="connsiteY186" fmla="*/ 528177 h 3193741"/>
              <a:gd name="connsiteX187" fmla="*/ 339749 w 5470628"/>
              <a:gd name="connsiteY187" fmla="*/ 498244 h 3193741"/>
              <a:gd name="connsiteX188" fmla="*/ 346313 w 5470628"/>
              <a:gd name="connsiteY188" fmla="*/ 489145 h 3193741"/>
              <a:gd name="connsiteX189" fmla="*/ 356579 w 5470628"/>
              <a:gd name="connsiteY189" fmla="*/ 491460 h 3193741"/>
              <a:gd name="connsiteX190" fmla="*/ 371505 w 5470628"/>
              <a:gd name="connsiteY190" fmla="*/ 501516 h 3193741"/>
              <a:gd name="connsiteX191" fmla="*/ 476275 w 5470628"/>
              <a:gd name="connsiteY191" fmla="*/ 553122 h 3193741"/>
              <a:gd name="connsiteX192" fmla="*/ 649952 w 5470628"/>
              <a:gd name="connsiteY192" fmla="*/ 635294 h 3193741"/>
              <a:gd name="connsiteX193" fmla="*/ 727161 w 5470628"/>
              <a:gd name="connsiteY193" fmla="*/ 651328 h 3193741"/>
              <a:gd name="connsiteX194" fmla="*/ 722417 w 5470628"/>
              <a:gd name="connsiteY194" fmla="*/ 646921 h 3193741"/>
              <a:gd name="connsiteX195" fmla="*/ 546079 w 5470628"/>
              <a:gd name="connsiteY195" fmla="*/ 546328 h 3193741"/>
              <a:gd name="connsiteX196" fmla="*/ 378182 w 5470628"/>
              <a:gd name="connsiteY196" fmla="*/ 386585 h 3193741"/>
              <a:gd name="connsiteX197" fmla="*/ 370158 w 5470628"/>
              <a:gd name="connsiteY197" fmla="*/ 382100 h 3193741"/>
              <a:gd name="connsiteX198" fmla="*/ 357861 w 5470628"/>
              <a:gd name="connsiteY198" fmla="*/ 371252 h 3193741"/>
              <a:gd name="connsiteX199" fmla="*/ 331313 w 5470628"/>
              <a:gd name="connsiteY199" fmla="*/ 328203 h 3193741"/>
              <a:gd name="connsiteX200" fmla="*/ 319354 w 5470628"/>
              <a:gd name="connsiteY200" fmla="*/ 299282 h 3193741"/>
              <a:gd name="connsiteX201" fmla="*/ 319682 w 5470628"/>
              <a:gd name="connsiteY201" fmla="*/ 285719 h 3193741"/>
              <a:gd name="connsiteX202" fmla="*/ 306391 w 5470628"/>
              <a:gd name="connsiteY202" fmla="*/ 268585 h 3193741"/>
              <a:gd name="connsiteX203" fmla="*/ 303294 w 5470628"/>
              <a:gd name="connsiteY203" fmla="*/ 257334 h 3193741"/>
              <a:gd name="connsiteX204" fmla="*/ 319242 w 5470628"/>
              <a:gd name="connsiteY204" fmla="*/ 255403 h 3193741"/>
              <a:gd name="connsiteX205" fmla="*/ 364093 w 5470628"/>
              <a:gd name="connsiteY205" fmla="*/ 286745 h 3193741"/>
              <a:gd name="connsiteX206" fmla="*/ 385301 w 5470628"/>
              <a:gd name="connsiteY206" fmla="*/ 287973 h 3193741"/>
              <a:gd name="connsiteX207" fmla="*/ 417598 w 5470628"/>
              <a:gd name="connsiteY207" fmla="*/ 285722 h 3193741"/>
              <a:gd name="connsiteX208" fmla="*/ 440155 w 5470628"/>
              <a:gd name="connsiteY208" fmla="*/ 308139 h 3193741"/>
              <a:gd name="connsiteX209" fmla="*/ 534406 w 5470628"/>
              <a:gd name="connsiteY209" fmla="*/ 339430 h 3193741"/>
              <a:gd name="connsiteX210" fmla="*/ 495633 w 5470628"/>
              <a:gd name="connsiteY210" fmla="*/ 333450 h 3193741"/>
              <a:gd name="connsiteX211" fmla="*/ 486289 w 5470628"/>
              <a:gd name="connsiteY211" fmla="*/ 322243 h 3193741"/>
              <a:gd name="connsiteX212" fmla="*/ 484000 w 5470628"/>
              <a:gd name="connsiteY212" fmla="*/ 304964 h 3193741"/>
              <a:gd name="connsiteX213" fmla="*/ 436911 w 5470628"/>
              <a:gd name="connsiteY213" fmla="*/ 280536 h 3193741"/>
              <a:gd name="connsiteX214" fmla="*/ 426865 w 5470628"/>
              <a:gd name="connsiteY214" fmla="*/ 277007 h 3193741"/>
              <a:gd name="connsiteX215" fmla="*/ 420654 w 5470628"/>
              <a:gd name="connsiteY215" fmla="*/ 268269 h 3193741"/>
              <a:gd name="connsiteX216" fmla="*/ 432329 w 5470628"/>
              <a:gd name="connsiteY216" fmla="*/ 259975 h 3193741"/>
              <a:gd name="connsiteX217" fmla="*/ 447672 w 5470628"/>
              <a:gd name="connsiteY217" fmla="*/ 257879 h 3193741"/>
              <a:gd name="connsiteX218" fmla="*/ 502242 w 5470628"/>
              <a:gd name="connsiteY218" fmla="*/ 273572 h 3193741"/>
              <a:gd name="connsiteX219" fmla="*/ 659874 w 5470628"/>
              <a:gd name="connsiteY219" fmla="*/ 365516 h 3193741"/>
              <a:gd name="connsiteX220" fmla="*/ 829177 w 5470628"/>
              <a:gd name="connsiteY220" fmla="*/ 444421 h 3193741"/>
              <a:gd name="connsiteX221" fmla="*/ 1231903 w 5470628"/>
              <a:gd name="connsiteY221" fmla="*/ 613682 h 3193741"/>
              <a:gd name="connsiteX222" fmla="*/ 1911736 w 5470628"/>
              <a:gd name="connsiteY222" fmla="*/ 685084 h 3193741"/>
              <a:gd name="connsiteX223" fmla="*/ 2564313 w 5470628"/>
              <a:gd name="connsiteY223" fmla="*/ 632143 h 3193741"/>
              <a:gd name="connsiteX224" fmla="*/ 2657304 w 5470628"/>
              <a:gd name="connsiteY224" fmla="*/ 624913 h 3193741"/>
              <a:gd name="connsiteX225" fmla="*/ 4235818 w 5470628"/>
              <a:gd name="connsiteY225" fmla="*/ 259339 h 3193741"/>
              <a:gd name="connsiteX226" fmla="*/ 4460331 w 5470628"/>
              <a:gd name="connsiteY226" fmla="*/ 176864 h 3193741"/>
              <a:gd name="connsiteX227" fmla="*/ 4499578 w 5470628"/>
              <a:gd name="connsiteY227" fmla="*/ 186791 h 3193741"/>
              <a:gd name="connsiteX228" fmla="*/ 4514640 w 5470628"/>
              <a:gd name="connsiteY228" fmla="*/ 188841 h 3193741"/>
              <a:gd name="connsiteX229" fmla="*/ 4516523 w 5470628"/>
              <a:gd name="connsiteY229" fmla="*/ 189988 h 3193741"/>
              <a:gd name="connsiteX230" fmla="*/ 4518126 w 5470628"/>
              <a:gd name="connsiteY230" fmla="*/ 189316 h 3193741"/>
              <a:gd name="connsiteX231" fmla="*/ 4514640 w 5470628"/>
              <a:gd name="connsiteY231" fmla="*/ 188841 h 3193741"/>
              <a:gd name="connsiteX232" fmla="*/ 4511569 w 5470628"/>
              <a:gd name="connsiteY232" fmla="*/ 186970 h 3193741"/>
              <a:gd name="connsiteX233" fmla="*/ 4510888 w 5470628"/>
              <a:gd name="connsiteY233" fmla="*/ 180943 h 3193741"/>
              <a:gd name="connsiteX234" fmla="*/ 4531865 w 5470628"/>
              <a:gd name="connsiteY234" fmla="*/ 155151 h 3193741"/>
              <a:gd name="connsiteX235" fmla="*/ 4573441 w 5470628"/>
              <a:gd name="connsiteY235" fmla="*/ 139676 h 3193741"/>
              <a:gd name="connsiteX236" fmla="*/ 4594964 w 5470628"/>
              <a:gd name="connsiteY236" fmla="*/ 145847 h 3193741"/>
              <a:gd name="connsiteX237" fmla="*/ 4623059 w 5470628"/>
              <a:gd name="connsiteY237" fmla="*/ 152410 h 3193741"/>
              <a:gd name="connsiteX238" fmla="*/ 4748356 w 5470628"/>
              <a:gd name="connsiteY238" fmla="*/ 68192 h 3193741"/>
              <a:gd name="connsiteX239" fmla="*/ 4833812 w 5470628"/>
              <a:gd name="connsiteY239" fmla="*/ 8017 h 3193741"/>
              <a:gd name="connsiteX240" fmla="*/ 4850908 w 5470628"/>
              <a:gd name="connsiteY240" fmla="*/ 727 h 31937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</a:cxnLst>
            <a:rect l="l" t="t" r="r" b="b"/>
            <a:pathLst>
              <a:path w="5470628" h="3193741">
                <a:moveTo>
                  <a:pt x="5462602" y="1413608"/>
                </a:moveTo>
                <a:lnTo>
                  <a:pt x="5465724" y="1421881"/>
                </a:lnTo>
                <a:cubicBezTo>
                  <a:pt x="5472118" y="1444281"/>
                  <a:pt x="5472640" y="1461744"/>
                  <a:pt x="5465025" y="1466556"/>
                </a:cubicBezTo>
                <a:lnTo>
                  <a:pt x="5463208" y="1466226"/>
                </a:lnTo>
                <a:lnTo>
                  <a:pt x="5463242" y="1451866"/>
                </a:lnTo>
                <a:cubicBezTo>
                  <a:pt x="5463190" y="1441487"/>
                  <a:pt x="5463068" y="1431722"/>
                  <a:pt x="5462894" y="1423194"/>
                </a:cubicBezTo>
                <a:close/>
                <a:moveTo>
                  <a:pt x="5461417" y="1391849"/>
                </a:moveTo>
                <a:cubicBezTo>
                  <a:pt x="5461710" y="1392940"/>
                  <a:pt x="5461992" y="1396513"/>
                  <a:pt x="5462246" y="1401944"/>
                </a:cubicBezTo>
                <a:lnTo>
                  <a:pt x="5462602" y="1413608"/>
                </a:lnTo>
                <a:lnTo>
                  <a:pt x="5459078" y="1404268"/>
                </a:lnTo>
                <a:lnTo>
                  <a:pt x="5460137" y="1393780"/>
                </a:lnTo>
                <a:cubicBezTo>
                  <a:pt x="5460561" y="1391114"/>
                  <a:pt x="5460982" y="1390270"/>
                  <a:pt x="5461417" y="1391849"/>
                </a:cubicBezTo>
                <a:close/>
                <a:moveTo>
                  <a:pt x="614271" y="1052206"/>
                </a:moveTo>
                <a:cubicBezTo>
                  <a:pt x="613444" y="1053256"/>
                  <a:pt x="612323" y="1054339"/>
                  <a:pt x="611497" y="1055389"/>
                </a:cubicBezTo>
                <a:cubicBezTo>
                  <a:pt x="617673" y="1058912"/>
                  <a:pt x="624115" y="1061928"/>
                  <a:pt x="630277" y="1065215"/>
                </a:cubicBezTo>
                <a:cubicBezTo>
                  <a:pt x="637469" y="1066004"/>
                  <a:pt x="644958" y="1066759"/>
                  <a:pt x="651856" y="1067584"/>
                </a:cubicBezTo>
                <a:cubicBezTo>
                  <a:pt x="639327" y="1062458"/>
                  <a:pt x="626799" y="1057332"/>
                  <a:pt x="614271" y="1052206"/>
                </a:cubicBezTo>
                <a:close/>
                <a:moveTo>
                  <a:pt x="810628" y="695550"/>
                </a:moveTo>
                <a:cubicBezTo>
                  <a:pt x="873537" y="739416"/>
                  <a:pt x="951215" y="767494"/>
                  <a:pt x="1033084" y="791270"/>
                </a:cubicBezTo>
                <a:cubicBezTo>
                  <a:pt x="1034205" y="790184"/>
                  <a:pt x="1035031" y="789136"/>
                  <a:pt x="1036153" y="788050"/>
                </a:cubicBezTo>
                <a:cubicBezTo>
                  <a:pt x="960983" y="757296"/>
                  <a:pt x="885798" y="726306"/>
                  <a:pt x="810628" y="695550"/>
                </a:cubicBezTo>
                <a:close/>
                <a:moveTo>
                  <a:pt x="4850908" y="727"/>
                </a:moveTo>
                <a:cubicBezTo>
                  <a:pt x="4858191" y="2929"/>
                  <a:pt x="4860543" y="7152"/>
                  <a:pt x="4858584" y="13795"/>
                </a:cubicBezTo>
                <a:cubicBezTo>
                  <a:pt x="4855845" y="22194"/>
                  <a:pt x="4850092" y="30008"/>
                  <a:pt x="4843408" y="37224"/>
                </a:cubicBezTo>
                <a:cubicBezTo>
                  <a:pt x="4812232" y="71132"/>
                  <a:pt x="4827067" y="79774"/>
                  <a:pt x="4871062" y="78954"/>
                </a:cubicBezTo>
                <a:cubicBezTo>
                  <a:pt x="4910302" y="78234"/>
                  <a:pt x="4949507" y="72299"/>
                  <a:pt x="4989038" y="66799"/>
                </a:cubicBezTo>
                <a:cubicBezTo>
                  <a:pt x="5008500" y="63967"/>
                  <a:pt x="5009491" y="65509"/>
                  <a:pt x="5002636" y="79388"/>
                </a:cubicBezTo>
                <a:cubicBezTo>
                  <a:pt x="4991594" y="102315"/>
                  <a:pt x="4990844" y="123285"/>
                  <a:pt x="5008332" y="140859"/>
                </a:cubicBezTo>
                <a:cubicBezTo>
                  <a:pt x="5012456" y="144868"/>
                  <a:pt x="5015428" y="149491"/>
                  <a:pt x="5014326" y="155555"/>
                </a:cubicBezTo>
                <a:cubicBezTo>
                  <a:pt x="5009356" y="180357"/>
                  <a:pt x="5019874" y="200674"/>
                  <a:pt x="5030704" y="221190"/>
                </a:cubicBezTo>
                <a:cubicBezTo>
                  <a:pt x="5048958" y="255517"/>
                  <a:pt x="5072099" y="287116"/>
                  <a:pt x="5097262" y="317759"/>
                </a:cubicBezTo>
                <a:cubicBezTo>
                  <a:pt x="5115004" y="339336"/>
                  <a:pt x="5126222" y="365974"/>
                  <a:pt x="5165084" y="373367"/>
                </a:cubicBezTo>
                <a:cubicBezTo>
                  <a:pt x="5174420" y="375083"/>
                  <a:pt x="5177498" y="381353"/>
                  <a:pt x="5174137" y="389353"/>
                </a:cubicBezTo>
                <a:cubicBezTo>
                  <a:pt x="5163026" y="415847"/>
                  <a:pt x="5172067" y="436343"/>
                  <a:pt x="5192507" y="453561"/>
                </a:cubicBezTo>
                <a:cubicBezTo>
                  <a:pt x="5199734" y="459565"/>
                  <a:pt x="5197020" y="463690"/>
                  <a:pt x="5187160" y="467732"/>
                </a:cubicBezTo>
                <a:cubicBezTo>
                  <a:pt x="5175836" y="472188"/>
                  <a:pt x="5167025" y="478711"/>
                  <a:pt x="5160106" y="486904"/>
                </a:cubicBezTo>
                <a:cubicBezTo>
                  <a:pt x="5148744" y="500143"/>
                  <a:pt x="5143396" y="514315"/>
                  <a:pt x="5138948" y="528614"/>
                </a:cubicBezTo>
                <a:cubicBezTo>
                  <a:pt x="5132042" y="551041"/>
                  <a:pt x="5123894" y="572670"/>
                  <a:pt x="5097016" y="589923"/>
                </a:cubicBezTo>
                <a:cubicBezTo>
                  <a:pt x="5089016" y="595163"/>
                  <a:pt x="5082598" y="601872"/>
                  <a:pt x="5075869" y="608381"/>
                </a:cubicBezTo>
                <a:cubicBezTo>
                  <a:pt x="5078016" y="614052"/>
                  <a:pt x="5083322" y="617918"/>
                  <a:pt x="5093172" y="618385"/>
                </a:cubicBezTo>
                <a:cubicBezTo>
                  <a:pt x="5155867" y="621469"/>
                  <a:pt x="5153088" y="652648"/>
                  <a:pt x="5153518" y="687474"/>
                </a:cubicBezTo>
                <a:cubicBezTo>
                  <a:pt x="5154177" y="730575"/>
                  <a:pt x="5118812" y="754787"/>
                  <a:pt x="5074984" y="776941"/>
                </a:cubicBezTo>
                <a:cubicBezTo>
                  <a:pt x="5059986" y="784451"/>
                  <a:pt x="5038116" y="786863"/>
                  <a:pt x="5033348" y="805473"/>
                </a:cubicBezTo>
                <a:cubicBezTo>
                  <a:pt x="5059529" y="819384"/>
                  <a:pt x="5089376" y="802009"/>
                  <a:pt x="5116847" y="803426"/>
                </a:cubicBezTo>
                <a:cubicBezTo>
                  <a:pt x="5139548" y="804709"/>
                  <a:pt x="5176330" y="798120"/>
                  <a:pt x="5147902" y="833118"/>
                </a:cubicBezTo>
                <a:cubicBezTo>
                  <a:pt x="5139626" y="843373"/>
                  <a:pt x="5150382" y="848714"/>
                  <a:pt x="5161665" y="848297"/>
                </a:cubicBezTo>
                <a:cubicBezTo>
                  <a:pt x="5253064" y="844106"/>
                  <a:pt x="5215170" y="912756"/>
                  <a:pt x="5246520" y="942412"/>
                </a:cubicBezTo>
                <a:cubicBezTo>
                  <a:pt x="5255359" y="950358"/>
                  <a:pt x="5247812" y="967405"/>
                  <a:pt x="5235368" y="972946"/>
                </a:cubicBezTo>
                <a:cubicBezTo>
                  <a:pt x="5156387" y="1008610"/>
                  <a:pt x="5149354" y="1071149"/>
                  <a:pt x="5113739" y="1128845"/>
                </a:cubicBezTo>
                <a:cubicBezTo>
                  <a:pt x="5157305" y="1144685"/>
                  <a:pt x="5208388" y="1143005"/>
                  <a:pt x="5255034" y="1151117"/>
                </a:cubicBezTo>
                <a:cubicBezTo>
                  <a:pt x="5303482" y="1159484"/>
                  <a:pt x="5304156" y="1170079"/>
                  <a:pt x="5267513" y="1216275"/>
                </a:cubicBezTo>
                <a:cubicBezTo>
                  <a:pt x="5370269" y="1212844"/>
                  <a:pt x="5370269" y="1212844"/>
                  <a:pt x="5343113" y="1281854"/>
                </a:cubicBezTo>
                <a:cubicBezTo>
                  <a:pt x="5386272" y="1279593"/>
                  <a:pt x="5428618" y="1334726"/>
                  <a:pt x="5452014" y="1385543"/>
                </a:cubicBezTo>
                <a:lnTo>
                  <a:pt x="5459078" y="1404268"/>
                </a:lnTo>
                <a:lnTo>
                  <a:pt x="5458838" y="1406644"/>
                </a:lnTo>
                <a:cubicBezTo>
                  <a:pt x="5457942" y="1418063"/>
                  <a:pt x="5456960" y="1434367"/>
                  <a:pt x="5455752" y="1450751"/>
                </a:cubicBezTo>
                <a:lnTo>
                  <a:pt x="5454594" y="1464662"/>
                </a:lnTo>
                <a:lnTo>
                  <a:pt x="5447215" y="1463321"/>
                </a:lnTo>
                <a:cubicBezTo>
                  <a:pt x="5441256" y="1459714"/>
                  <a:pt x="5437002" y="1458345"/>
                  <a:pt x="5433934" y="1458428"/>
                </a:cubicBezTo>
                <a:cubicBezTo>
                  <a:pt x="5424728" y="1458676"/>
                  <a:pt x="5426188" y="1471978"/>
                  <a:pt x="5424276" y="1477014"/>
                </a:cubicBezTo>
                <a:cubicBezTo>
                  <a:pt x="5417851" y="1492977"/>
                  <a:pt x="5433852" y="1501241"/>
                  <a:pt x="5444628" y="1511562"/>
                </a:cubicBezTo>
                <a:cubicBezTo>
                  <a:pt x="5448663" y="1515344"/>
                  <a:pt x="5451544" y="1497678"/>
                  <a:pt x="5453752" y="1474786"/>
                </a:cubicBezTo>
                <a:lnTo>
                  <a:pt x="5454594" y="1464662"/>
                </a:lnTo>
                <a:lnTo>
                  <a:pt x="5463208" y="1466226"/>
                </a:lnTo>
                <a:lnTo>
                  <a:pt x="5463164" y="1484226"/>
                </a:lnTo>
                <a:cubicBezTo>
                  <a:pt x="5462722" y="1528173"/>
                  <a:pt x="5460824" y="1571999"/>
                  <a:pt x="5456160" y="1575885"/>
                </a:cubicBezTo>
                <a:cubicBezTo>
                  <a:pt x="5406708" y="1617226"/>
                  <a:pt x="5442751" y="1692579"/>
                  <a:pt x="5345636" y="1714543"/>
                </a:cubicBezTo>
                <a:cubicBezTo>
                  <a:pt x="5301930" y="1724583"/>
                  <a:pt x="5282493" y="1755882"/>
                  <a:pt x="5251319" y="1775792"/>
                </a:cubicBezTo>
                <a:cubicBezTo>
                  <a:pt x="5142610" y="1844714"/>
                  <a:pt x="5072132" y="1925140"/>
                  <a:pt x="5043512" y="2027305"/>
                </a:cubicBezTo>
                <a:cubicBezTo>
                  <a:pt x="5035488" y="2055562"/>
                  <a:pt x="5000258" y="2081893"/>
                  <a:pt x="4978144" y="2108535"/>
                </a:cubicBezTo>
                <a:cubicBezTo>
                  <a:pt x="4990785" y="2124798"/>
                  <a:pt x="5050411" y="2079615"/>
                  <a:pt x="5031476" y="2128173"/>
                </a:cubicBezTo>
                <a:cubicBezTo>
                  <a:pt x="5017138" y="2164787"/>
                  <a:pt x="4975973" y="2191363"/>
                  <a:pt x="4937389" y="2216441"/>
                </a:cubicBezTo>
                <a:cubicBezTo>
                  <a:pt x="4893079" y="2245058"/>
                  <a:pt x="4843760" y="2269776"/>
                  <a:pt x="4826122" y="2315331"/>
                </a:cubicBezTo>
                <a:cubicBezTo>
                  <a:pt x="4822276" y="2325050"/>
                  <a:pt x="3896510" y="3112888"/>
                  <a:pt x="2544647" y="3190975"/>
                </a:cubicBezTo>
                <a:cubicBezTo>
                  <a:pt x="2323734" y="3203734"/>
                  <a:pt x="1445947" y="3169121"/>
                  <a:pt x="1328257" y="3153006"/>
                </a:cubicBezTo>
                <a:cubicBezTo>
                  <a:pt x="1207258" y="3136344"/>
                  <a:pt x="1101756" y="3091943"/>
                  <a:pt x="977943" y="3082502"/>
                </a:cubicBezTo>
                <a:cubicBezTo>
                  <a:pt x="912454" y="3077622"/>
                  <a:pt x="848655" y="3061861"/>
                  <a:pt x="854473" y="2994250"/>
                </a:cubicBezTo>
                <a:cubicBezTo>
                  <a:pt x="856228" y="2975057"/>
                  <a:pt x="838125" y="2961827"/>
                  <a:pt x="811593" y="2970498"/>
                </a:cubicBezTo>
                <a:cubicBezTo>
                  <a:pt x="761454" y="2987010"/>
                  <a:pt x="736680" y="2962489"/>
                  <a:pt x="707024" y="2945439"/>
                </a:cubicBezTo>
                <a:cubicBezTo>
                  <a:pt x="654509" y="2915262"/>
                  <a:pt x="603913" y="2882480"/>
                  <a:pt x="523487" y="2886053"/>
                </a:cubicBezTo>
                <a:cubicBezTo>
                  <a:pt x="537017" y="2855468"/>
                  <a:pt x="563587" y="2856758"/>
                  <a:pt x="587884" y="2859746"/>
                </a:cubicBezTo>
                <a:cubicBezTo>
                  <a:pt x="652090" y="2867866"/>
                  <a:pt x="715235" y="2878012"/>
                  <a:pt x="779426" y="2885897"/>
                </a:cubicBezTo>
                <a:cubicBezTo>
                  <a:pt x="821123" y="2891048"/>
                  <a:pt x="863074" y="2900202"/>
                  <a:pt x="917288" y="2882248"/>
                </a:cubicBezTo>
                <a:cubicBezTo>
                  <a:pt x="866364" y="2830288"/>
                  <a:pt x="785092" y="2829930"/>
                  <a:pt x="718684" y="2819941"/>
                </a:cubicBezTo>
                <a:cubicBezTo>
                  <a:pt x="635747" y="2807447"/>
                  <a:pt x="584925" y="2771133"/>
                  <a:pt x="524650" y="2731220"/>
                </a:cubicBezTo>
                <a:cubicBezTo>
                  <a:pt x="584180" y="2712621"/>
                  <a:pt x="623299" y="2742760"/>
                  <a:pt x="670138" y="2735189"/>
                </a:cubicBezTo>
                <a:cubicBezTo>
                  <a:pt x="672406" y="2728745"/>
                  <a:pt x="675988" y="2719532"/>
                  <a:pt x="675382" y="2719369"/>
                </a:cubicBezTo>
                <a:cubicBezTo>
                  <a:pt x="596666" y="2703042"/>
                  <a:pt x="557844" y="2658869"/>
                  <a:pt x="542021" y="2601946"/>
                </a:cubicBezTo>
                <a:cubicBezTo>
                  <a:pt x="533902" y="2572560"/>
                  <a:pt x="505246" y="2566541"/>
                  <a:pt x="476895" y="2555976"/>
                </a:cubicBezTo>
                <a:cubicBezTo>
                  <a:pt x="377189" y="2518466"/>
                  <a:pt x="272496" y="2486779"/>
                  <a:pt x="188751" y="2428830"/>
                </a:cubicBezTo>
                <a:cubicBezTo>
                  <a:pt x="280875" y="2426687"/>
                  <a:pt x="357216" y="2461808"/>
                  <a:pt x="456762" y="2468731"/>
                </a:cubicBezTo>
                <a:cubicBezTo>
                  <a:pt x="373794" y="2404281"/>
                  <a:pt x="269816" y="2379152"/>
                  <a:pt x="174514" y="2345378"/>
                </a:cubicBezTo>
                <a:cubicBezTo>
                  <a:pt x="130977" y="2330009"/>
                  <a:pt x="90329" y="2308598"/>
                  <a:pt x="38827" y="2303685"/>
                </a:cubicBezTo>
                <a:cubicBezTo>
                  <a:pt x="20556" y="2301864"/>
                  <a:pt x="-10092" y="2297272"/>
                  <a:pt x="3281" y="2273587"/>
                </a:cubicBezTo>
                <a:cubicBezTo>
                  <a:pt x="14533" y="2253956"/>
                  <a:pt x="39095" y="2256437"/>
                  <a:pt x="61590" y="2259170"/>
                </a:cubicBezTo>
                <a:cubicBezTo>
                  <a:pt x="115591" y="2265916"/>
                  <a:pt x="170539" y="2259497"/>
                  <a:pt x="242291" y="2250569"/>
                </a:cubicBezTo>
                <a:cubicBezTo>
                  <a:pt x="178223" y="2197829"/>
                  <a:pt x="68904" y="2229102"/>
                  <a:pt x="13205" y="2172263"/>
                </a:cubicBezTo>
                <a:cubicBezTo>
                  <a:pt x="77196" y="2153598"/>
                  <a:pt x="128251" y="2170191"/>
                  <a:pt x="180810" y="2168333"/>
                </a:cubicBezTo>
                <a:cubicBezTo>
                  <a:pt x="228319" y="2166612"/>
                  <a:pt x="239444" y="2154350"/>
                  <a:pt x="226020" y="2121100"/>
                </a:cubicBezTo>
                <a:cubicBezTo>
                  <a:pt x="205165" y="2069293"/>
                  <a:pt x="229388" y="2038364"/>
                  <a:pt x="299145" y="2044862"/>
                </a:cubicBezTo>
                <a:cubicBezTo>
                  <a:pt x="363822" y="2051027"/>
                  <a:pt x="369032" y="2029991"/>
                  <a:pt x="350236" y="2001187"/>
                </a:cubicBezTo>
                <a:cubicBezTo>
                  <a:pt x="322862" y="1959187"/>
                  <a:pt x="348423" y="1921214"/>
                  <a:pt x="365223" y="1881218"/>
                </a:cubicBezTo>
                <a:cubicBezTo>
                  <a:pt x="390527" y="1820499"/>
                  <a:pt x="376326" y="1793748"/>
                  <a:pt x="310707" y="1758752"/>
                </a:cubicBezTo>
                <a:cubicBezTo>
                  <a:pt x="273754" y="1739265"/>
                  <a:pt x="234367" y="1723631"/>
                  <a:pt x="181659" y="1709137"/>
                </a:cubicBezTo>
                <a:cubicBezTo>
                  <a:pt x="299387" y="1683727"/>
                  <a:pt x="172918" y="1660608"/>
                  <a:pt x="213063" y="1632021"/>
                </a:cubicBezTo>
                <a:cubicBezTo>
                  <a:pt x="296030" y="1612244"/>
                  <a:pt x="369047" y="1679323"/>
                  <a:pt x="481390" y="1644125"/>
                </a:cubicBezTo>
                <a:cubicBezTo>
                  <a:pt x="336659" y="1595935"/>
                  <a:pt x="176348" y="1532074"/>
                  <a:pt x="68930" y="1457537"/>
                </a:cubicBezTo>
                <a:cubicBezTo>
                  <a:pt x="91299" y="1434897"/>
                  <a:pt x="115799" y="1450436"/>
                  <a:pt x="135138" y="1440976"/>
                </a:cubicBezTo>
                <a:cubicBezTo>
                  <a:pt x="133952" y="1436374"/>
                  <a:pt x="135290" y="1429332"/>
                  <a:pt x="131611" y="1427642"/>
                </a:cubicBezTo>
                <a:cubicBezTo>
                  <a:pt x="52402" y="1389548"/>
                  <a:pt x="51441" y="1388478"/>
                  <a:pt x="130443" y="1343795"/>
                </a:cubicBezTo>
                <a:cubicBezTo>
                  <a:pt x="158017" y="1328118"/>
                  <a:pt x="154966" y="1317573"/>
                  <a:pt x="138930" y="1304094"/>
                </a:cubicBezTo>
                <a:cubicBezTo>
                  <a:pt x="127608" y="1294551"/>
                  <a:pt x="113720" y="1286742"/>
                  <a:pt x="118409" y="1262212"/>
                </a:cubicBezTo>
                <a:cubicBezTo>
                  <a:pt x="164937" y="1287183"/>
                  <a:pt x="383505" y="1312432"/>
                  <a:pt x="421410" y="1304757"/>
                </a:cubicBezTo>
                <a:cubicBezTo>
                  <a:pt x="464009" y="1296037"/>
                  <a:pt x="610877" y="1288926"/>
                  <a:pt x="655702" y="1291801"/>
                </a:cubicBezTo>
                <a:cubicBezTo>
                  <a:pt x="653235" y="1290438"/>
                  <a:pt x="650767" y="1289077"/>
                  <a:pt x="648299" y="1287715"/>
                </a:cubicBezTo>
                <a:cubicBezTo>
                  <a:pt x="603999" y="1260339"/>
                  <a:pt x="559107" y="1233035"/>
                  <a:pt x="531027" y="1193967"/>
                </a:cubicBezTo>
                <a:cubicBezTo>
                  <a:pt x="529741" y="1192462"/>
                  <a:pt x="529061" y="1191120"/>
                  <a:pt x="526433" y="1191913"/>
                </a:cubicBezTo>
                <a:cubicBezTo>
                  <a:pt x="503415" y="1199684"/>
                  <a:pt x="505590" y="1187083"/>
                  <a:pt x="504666" y="1177230"/>
                </a:cubicBezTo>
                <a:cubicBezTo>
                  <a:pt x="503726" y="1167141"/>
                  <a:pt x="499378" y="1159602"/>
                  <a:pt x="482307" y="1162618"/>
                </a:cubicBezTo>
                <a:cubicBezTo>
                  <a:pt x="481421" y="1162726"/>
                  <a:pt x="480226" y="1162633"/>
                  <a:pt x="479029" y="1162540"/>
                </a:cubicBezTo>
                <a:cubicBezTo>
                  <a:pt x="470949" y="1161859"/>
                  <a:pt x="444139" y="1138059"/>
                  <a:pt x="447663" y="1132649"/>
                </a:cubicBezTo>
                <a:cubicBezTo>
                  <a:pt x="455539" y="1120781"/>
                  <a:pt x="446335" y="1116439"/>
                  <a:pt x="438547" y="1110977"/>
                </a:cubicBezTo>
                <a:cubicBezTo>
                  <a:pt x="427656" y="1103517"/>
                  <a:pt x="416795" y="1096529"/>
                  <a:pt x="405343" y="1089612"/>
                </a:cubicBezTo>
                <a:cubicBezTo>
                  <a:pt x="394202" y="1082895"/>
                  <a:pt x="382794" y="1076684"/>
                  <a:pt x="371373" y="1070238"/>
                </a:cubicBezTo>
                <a:cubicBezTo>
                  <a:pt x="344889" y="1065616"/>
                  <a:pt x="318169" y="1061972"/>
                  <a:pt x="290358" y="1059884"/>
                </a:cubicBezTo>
                <a:cubicBezTo>
                  <a:pt x="269709" y="1058114"/>
                  <a:pt x="246624" y="1055453"/>
                  <a:pt x="235140" y="1029322"/>
                </a:cubicBezTo>
                <a:cubicBezTo>
                  <a:pt x="256895" y="1029771"/>
                  <a:pt x="278695" y="1030927"/>
                  <a:pt x="300494" y="1032083"/>
                </a:cubicBezTo>
                <a:cubicBezTo>
                  <a:pt x="279542" y="1020860"/>
                  <a:pt x="259181" y="1009565"/>
                  <a:pt x="239661" y="997457"/>
                </a:cubicBezTo>
                <a:cubicBezTo>
                  <a:pt x="223540" y="987309"/>
                  <a:pt x="210281" y="975391"/>
                  <a:pt x="204788" y="959211"/>
                </a:cubicBezTo>
                <a:cubicBezTo>
                  <a:pt x="203337" y="955117"/>
                  <a:pt x="202166" y="950750"/>
                  <a:pt x="207583" y="947009"/>
                </a:cubicBezTo>
                <a:cubicBezTo>
                  <a:pt x="213561" y="942727"/>
                  <a:pt x="218466" y="944980"/>
                  <a:pt x="223061" y="947033"/>
                </a:cubicBezTo>
                <a:cubicBezTo>
                  <a:pt x="242046" y="955410"/>
                  <a:pt x="261311" y="963516"/>
                  <a:pt x="280015" y="972164"/>
                </a:cubicBezTo>
                <a:cubicBezTo>
                  <a:pt x="304852" y="983629"/>
                  <a:pt x="329408" y="995365"/>
                  <a:pt x="353948" y="1006865"/>
                </a:cubicBezTo>
                <a:cubicBezTo>
                  <a:pt x="319294" y="981405"/>
                  <a:pt x="281290" y="959435"/>
                  <a:pt x="240466" y="939943"/>
                </a:cubicBezTo>
                <a:cubicBezTo>
                  <a:pt x="210990" y="925718"/>
                  <a:pt x="181514" y="911494"/>
                  <a:pt x="158812" y="891467"/>
                </a:cubicBezTo>
                <a:cubicBezTo>
                  <a:pt x="147166" y="881489"/>
                  <a:pt x="141336" y="869384"/>
                  <a:pt x="139551" y="855364"/>
                </a:cubicBezTo>
                <a:cubicBezTo>
                  <a:pt x="139312" y="851597"/>
                  <a:pt x="139634" y="847287"/>
                  <a:pt x="145731" y="844888"/>
                </a:cubicBezTo>
                <a:cubicBezTo>
                  <a:pt x="151843" y="842724"/>
                  <a:pt x="155581" y="845356"/>
                  <a:pt x="158154" y="848366"/>
                </a:cubicBezTo>
                <a:cubicBezTo>
                  <a:pt x="161052" y="851811"/>
                  <a:pt x="164496" y="854479"/>
                  <a:pt x="169370" y="856260"/>
                </a:cubicBezTo>
                <a:cubicBezTo>
                  <a:pt x="212096" y="872913"/>
                  <a:pt x="249775" y="894448"/>
                  <a:pt x="288295" y="915169"/>
                </a:cubicBezTo>
                <a:cubicBezTo>
                  <a:pt x="343452" y="944788"/>
                  <a:pt x="397769" y="975222"/>
                  <a:pt x="462694" y="994643"/>
                </a:cubicBezTo>
                <a:cubicBezTo>
                  <a:pt x="487260" y="1001870"/>
                  <a:pt x="512622" y="1007575"/>
                  <a:pt x="531910" y="1006664"/>
                </a:cubicBezTo>
                <a:cubicBezTo>
                  <a:pt x="460990" y="972547"/>
                  <a:pt x="394087" y="936046"/>
                  <a:pt x="333940" y="893507"/>
                </a:cubicBezTo>
                <a:cubicBezTo>
                  <a:pt x="273173" y="850568"/>
                  <a:pt x="219876" y="803403"/>
                  <a:pt x="181443" y="746608"/>
                </a:cubicBezTo>
                <a:cubicBezTo>
                  <a:pt x="177494" y="740681"/>
                  <a:pt x="175038" y="734810"/>
                  <a:pt x="162678" y="737018"/>
                </a:cubicBezTo>
                <a:cubicBezTo>
                  <a:pt x="157082" y="737933"/>
                  <a:pt x="155070" y="734381"/>
                  <a:pt x="156307" y="730435"/>
                </a:cubicBezTo>
                <a:cubicBezTo>
                  <a:pt x="164051" y="702450"/>
                  <a:pt x="145532" y="687373"/>
                  <a:pt x="117227" y="677515"/>
                </a:cubicBezTo>
                <a:cubicBezTo>
                  <a:pt x="108392" y="674314"/>
                  <a:pt x="107546" y="670384"/>
                  <a:pt x="113655" y="663474"/>
                </a:cubicBezTo>
                <a:cubicBezTo>
                  <a:pt x="121976" y="653926"/>
                  <a:pt x="120506" y="644851"/>
                  <a:pt x="115226" y="636712"/>
                </a:cubicBezTo>
                <a:cubicBezTo>
                  <a:pt x="112224" y="631619"/>
                  <a:pt x="108350" y="626868"/>
                  <a:pt x="105067" y="622046"/>
                </a:cubicBezTo>
                <a:cubicBezTo>
                  <a:pt x="102790" y="619000"/>
                  <a:pt x="99022" y="615897"/>
                  <a:pt x="104113" y="611722"/>
                </a:cubicBezTo>
                <a:cubicBezTo>
                  <a:pt x="108939" y="608053"/>
                  <a:pt x="114081" y="609328"/>
                  <a:pt x="118895" y="610169"/>
                </a:cubicBezTo>
                <a:cubicBezTo>
                  <a:pt x="142040" y="613772"/>
                  <a:pt x="156094" y="624170"/>
                  <a:pt x="163095" y="640642"/>
                </a:cubicBezTo>
                <a:cubicBezTo>
                  <a:pt x="168334" y="652819"/>
                  <a:pt x="173104" y="652953"/>
                  <a:pt x="185766" y="641454"/>
                </a:cubicBezTo>
                <a:cubicBezTo>
                  <a:pt x="195327" y="632704"/>
                  <a:pt x="204232" y="632337"/>
                  <a:pt x="212892" y="637457"/>
                </a:cubicBezTo>
                <a:cubicBezTo>
                  <a:pt x="217516" y="639981"/>
                  <a:pt x="220444" y="643897"/>
                  <a:pt x="223932" y="647271"/>
                </a:cubicBezTo>
                <a:cubicBezTo>
                  <a:pt x="241420" y="664845"/>
                  <a:pt x="259762" y="681841"/>
                  <a:pt x="287167" y="691571"/>
                </a:cubicBezTo>
                <a:cubicBezTo>
                  <a:pt x="299355" y="696027"/>
                  <a:pt x="312354" y="699197"/>
                  <a:pt x="330380" y="692506"/>
                </a:cubicBezTo>
                <a:cubicBezTo>
                  <a:pt x="318517" y="688486"/>
                  <a:pt x="306954" y="689175"/>
                  <a:pt x="296172" y="688108"/>
                </a:cubicBezTo>
                <a:cubicBezTo>
                  <a:pt x="285390" y="687041"/>
                  <a:pt x="279539" y="683953"/>
                  <a:pt x="286974" y="674512"/>
                </a:cubicBezTo>
                <a:cubicBezTo>
                  <a:pt x="291105" y="669267"/>
                  <a:pt x="290555" y="665301"/>
                  <a:pt x="286166" y="661798"/>
                </a:cubicBezTo>
                <a:cubicBezTo>
                  <a:pt x="272052" y="650459"/>
                  <a:pt x="264416" y="633352"/>
                  <a:pt x="236268" y="635338"/>
                </a:cubicBezTo>
                <a:cubicBezTo>
                  <a:pt x="234792" y="635517"/>
                  <a:pt x="233255" y="634754"/>
                  <a:pt x="231734" y="634225"/>
                </a:cubicBezTo>
                <a:cubicBezTo>
                  <a:pt x="225957" y="632316"/>
                  <a:pt x="219575" y="630241"/>
                  <a:pt x="221253" y="623870"/>
                </a:cubicBezTo>
                <a:cubicBezTo>
                  <a:pt x="223227" y="617462"/>
                  <a:pt x="230816" y="615119"/>
                  <a:pt x="237564" y="613590"/>
                </a:cubicBezTo>
                <a:cubicBezTo>
                  <a:pt x="254884" y="609831"/>
                  <a:pt x="268844" y="614072"/>
                  <a:pt x="282259" y="619091"/>
                </a:cubicBezTo>
                <a:cubicBezTo>
                  <a:pt x="314893" y="631509"/>
                  <a:pt x="342201" y="649080"/>
                  <a:pt x="370630" y="665566"/>
                </a:cubicBezTo>
                <a:cubicBezTo>
                  <a:pt x="413275" y="690295"/>
                  <a:pt x="451153" y="719635"/>
                  <a:pt x="498017" y="740532"/>
                </a:cubicBezTo>
                <a:cubicBezTo>
                  <a:pt x="637369" y="802423"/>
                  <a:pt x="774774" y="866448"/>
                  <a:pt x="918036" y="924307"/>
                </a:cubicBezTo>
                <a:cubicBezTo>
                  <a:pt x="970882" y="945666"/>
                  <a:pt x="1024819" y="965469"/>
                  <a:pt x="1079304" y="984494"/>
                </a:cubicBezTo>
                <a:cubicBezTo>
                  <a:pt x="1079509" y="983045"/>
                  <a:pt x="1079744" y="982067"/>
                  <a:pt x="1079935" y="980383"/>
                </a:cubicBezTo>
                <a:cubicBezTo>
                  <a:pt x="1079860" y="979206"/>
                  <a:pt x="1079770" y="977793"/>
                  <a:pt x="1079695" y="976616"/>
                </a:cubicBezTo>
                <a:cubicBezTo>
                  <a:pt x="1041139" y="964679"/>
                  <a:pt x="1003098" y="951491"/>
                  <a:pt x="966178" y="937219"/>
                </a:cubicBezTo>
                <a:cubicBezTo>
                  <a:pt x="875541" y="901932"/>
                  <a:pt x="791930" y="860100"/>
                  <a:pt x="720106" y="807112"/>
                </a:cubicBezTo>
                <a:cubicBezTo>
                  <a:pt x="714181" y="802848"/>
                  <a:pt x="707904" y="802421"/>
                  <a:pt x="698823" y="804708"/>
                </a:cubicBezTo>
                <a:cubicBezTo>
                  <a:pt x="669544" y="812288"/>
                  <a:pt x="659939" y="806334"/>
                  <a:pt x="664513" y="784663"/>
                </a:cubicBezTo>
                <a:cubicBezTo>
                  <a:pt x="665660" y="779304"/>
                  <a:pt x="665686" y="775031"/>
                  <a:pt x="660380" y="771165"/>
                </a:cubicBezTo>
                <a:cubicBezTo>
                  <a:pt x="636661" y="753871"/>
                  <a:pt x="611807" y="737427"/>
                  <a:pt x="584959" y="722409"/>
                </a:cubicBezTo>
                <a:cubicBezTo>
                  <a:pt x="535282" y="694735"/>
                  <a:pt x="482226" y="670082"/>
                  <a:pt x="435649" y="639659"/>
                </a:cubicBezTo>
                <a:cubicBezTo>
                  <a:pt x="421965" y="630403"/>
                  <a:pt x="411440" y="619340"/>
                  <a:pt x="404944" y="606128"/>
                </a:cubicBezTo>
                <a:cubicBezTo>
                  <a:pt x="402872" y="601635"/>
                  <a:pt x="401613" y="595856"/>
                  <a:pt x="408476" y="591466"/>
                </a:cubicBezTo>
                <a:cubicBezTo>
                  <a:pt x="415044" y="587111"/>
                  <a:pt x="420320" y="590506"/>
                  <a:pt x="425225" y="592759"/>
                </a:cubicBezTo>
                <a:cubicBezTo>
                  <a:pt x="445746" y="601899"/>
                  <a:pt x="466578" y="611238"/>
                  <a:pt x="487115" y="620614"/>
                </a:cubicBezTo>
                <a:cubicBezTo>
                  <a:pt x="507947" y="629954"/>
                  <a:pt x="528514" y="639800"/>
                  <a:pt x="550277" y="649738"/>
                </a:cubicBezTo>
                <a:cubicBezTo>
                  <a:pt x="551408" y="644145"/>
                  <a:pt x="546904" y="643504"/>
                  <a:pt x="544421" y="641907"/>
                </a:cubicBezTo>
                <a:cubicBezTo>
                  <a:pt x="509355" y="619344"/>
                  <a:pt x="471190" y="599529"/>
                  <a:pt x="431905" y="580799"/>
                </a:cubicBezTo>
                <a:cubicBezTo>
                  <a:pt x="401512" y="566211"/>
                  <a:pt x="371947" y="550574"/>
                  <a:pt x="351177" y="528177"/>
                </a:cubicBezTo>
                <a:cubicBezTo>
                  <a:pt x="343180" y="519419"/>
                  <a:pt x="338696" y="509759"/>
                  <a:pt x="339749" y="498244"/>
                </a:cubicBezTo>
                <a:cubicBezTo>
                  <a:pt x="340115" y="494641"/>
                  <a:pt x="340481" y="491037"/>
                  <a:pt x="346313" y="489145"/>
                </a:cubicBezTo>
                <a:cubicBezTo>
                  <a:pt x="350979" y="487631"/>
                  <a:pt x="354067" y="489392"/>
                  <a:pt x="356579" y="491460"/>
                </a:cubicBezTo>
                <a:cubicBezTo>
                  <a:pt x="360984" y="495197"/>
                  <a:pt x="365388" y="498934"/>
                  <a:pt x="371505" y="501516"/>
                </a:cubicBezTo>
                <a:cubicBezTo>
                  <a:pt x="408203" y="517000"/>
                  <a:pt x="442659" y="534654"/>
                  <a:pt x="476275" y="553122"/>
                </a:cubicBezTo>
                <a:cubicBezTo>
                  <a:pt x="531461" y="583213"/>
                  <a:pt x="586103" y="614082"/>
                  <a:pt x="649952" y="635294"/>
                </a:cubicBezTo>
                <a:cubicBezTo>
                  <a:pt x="673972" y="643298"/>
                  <a:pt x="698805" y="650018"/>
                  <a:pt x="727161" y="651328"/>
                </a:cubicBezTo>
                <a:cubicBezTo>
                  <a:pt x="726126" y="649081"/>
                  <a:pt x="724263" y="647883"/>
                  <a:pt x="722417" y="646921"/>
                </a:cubicBezTo>
                <a:cubicBezTo>
                  <a:pt x="660627" y="615969"/>
                  <a:pt x="600830" y="583590"/>
                  <a:pt x="546079" y="546328"/>
                </a:cubicBezTo>
                <a:cubicBezTo>
                  <a:pt x="478576" y="500409"/>
                  <a:pt x="420223" y="448637"/>
                  <a:pt x="378182" y="386585"/>
                </a:cubicBezTo>
                <a:cubicBezTo>
                  <a:pt x="376229" y="383975"/>
                  <a:pt x="374884" y="381528"/>
                  <a:pt x="370158" y="382100"/>
                </a:cubicBezTo>
                <a:cubicBezTo>
                  <a:pt x="358064" y="383802"/>
                  <a:pt x="356583" y="379236"/>
                  <a:pt x="357861" y="371252"/>
                </a:cubicBezTo>
                <a:cubicBezTo>
                  <a:pt x="361373" y="351608"/>
                  <a:pt x="352380" y="336565"/>
                  <a:pt x="331313" y="328203"/>
                </a:cubicBezTo>
                <a:cubicBezTo>
                  <a:pt x="316037" y="321986"/>
                  <a:pt x="303183" y="316425"/>
                  <a:pt x="319354" y="299282"/>
                </a:cubicBezTo>
                <a:cubicBezTo>
                  <a:pt x="323265" y="295249"/>
                  <a:pt x="321459" y="290249"/>
                  <a:pt x="319682" y="285719"/>
                </a:cubicBezTo>
                <a:cubicBezTo>
                  <a:pt x="317166" y="278905"/>
                  <a:pt x="312080" y="273828"/>
                  <a:pt x="306391" y="268585"/>
                </a:cubicBezTo>
                <a:cubicBezTo>
                  <a:pt x="303227" y="265647"/>
                  <a:pt x="299399" y="261602"/>
                  <a:pt x="303294" y="257334"/>
                </a:cubicBezTo>
                <a:cubicBezTo>
                  <a:pt x="307735" y="252289"/>
                  <a:pt x="314131" y="254598"/>
                  <a:pt x="319242" y="255403"/>
                </a:cubicBezTo>
                <a:cubicBezTo>
                  <a:pt x="342683" y="258970"/>
                  <a:pt x="357062" y="269803"/>
                  <a:pt x="364093" y="286745"/>
                </a:cubicBezTo>
                <a:cubicBezTo>
                  <a:pt x="368651" y="297582"/>
                  <a:pt x="374307" y="297608"/>
                  <a:pt x="385301" y="287973"/>
                </a:cubicBezTo>
                <a:cubicBezTo>
                  <a:pt x="397712" y="277216"/>
                  <a:pt x="408079" y="276436"/>
                  <a:pt x="417598" y="285722"/>
                </a:cubicBezTo>
                <a:cubicBezTo>
                  <a:pt x="425226" y="293339"/>
                  <a:pt x="431406" y="301607"/>
                  <a:pt x="440155" y="308139"/>
                </a:cubicBezTo>
                <a:cubicBezTo>
                  <a:pt x="463623" y="326175"/>
                  <a:pt x="485720" y="346039"/>
                  <a:pt x="534406" y="339430"/>
                </a:cubicBezTo>
                <a:cubicBezTo>
                  <a:pt x="520872" y="332528"/>
                  <a:pt x="507316" y="334645"/>
                  <a:pt x="495633" y="333450"/>
                </a:cubicBezTo>
                <a:cubicBezTo>
                  <a:pt x="487244" y="332567"/>
                  <a:pt x="478750" y="330037"/>
                  <a:pt x="486289" y="322243"/>
                </a:cubicBezTo>
                <a:cubicBezTo>
                  <a:pt x="494951" y="313365"/>
                  <a:pt x="489365" y="309771"/>
                  <a:pt x="484000" y="304964"/>
                </a:cubicBezTo>
                <a:cubicBezTo>
                  <a:pt x="471673" y="293645"/>
                  <a:pt x="461604" y="280392"/>
                  <a:pt x="436911" y="280536"/>
                </a:cubicBezTo>
                <a:cubicBezTo>
                  <a:pt x="433041" y="280530"/>
                  <a:pt x="429923" y="278297"/>
                  <a:pt x="426865" y="277007"/>
                </a:cubicBezTo>
                <a:cubicBezTo>
                  <a:pt x="422581" y="275154"/>
                  <a:pt x="418872" y="272993"/>
                  <a:pt x="420654" y="268269"/>
                </a:cubicBezTo>
                <a:cubicBezTo>
                  <a:pt x="422468" y="264016"/>
                  <a:pt x="426748" y="261125"/>
                  <a:pt x="432329" y="259975"/>
                </a:cubicBezTo>
                <a:cubicBezTo>
                  <a:pt x="437320" y="258895"/>
                  <a:pt x="442621" y="258016"/>
                  <a:pt x="447672" y="257879"/>
                </a:cubicBezTo>
                <a:cubicBezTo>
                  <a:pt x="470223" y="256809"/>
                  <a:pt x="486254" y="265543"/>
                  <a:pt x="502242" y="273572"/>
                </a:cubicBezTo>
                <a:cubicBezTo>
                  <a:pt x="558179" y="301436"/>
                  <a:pt x="607891" y="334326"/>
                  <a:pt x="659874" y="365516"/>
                </a:cubicBezTo>
                <a:cubicBezTo>
                  <a:pt x="711842" y="396471"/>
                  <a:pt x="772192" y="418818"/>
                  <a:pt x="829177" y="444421"/>
                </a:cubicBezTo>
                <a:cubicBezTo>
                  <a:pt x="960626" y="503711"/>
                  <a:pt x="1092650" y="562693"/>
                  <a:pt x="1231903" y="613682"/>
                </a:cubicBezTo>
                <a:cubicBezTo>
                  <a:pt x="1368099" y="663381"/>
                  <a:pt x="1823141" y="686561"/>
                  <a:pt x="1911736" y="685084"/>
                </a:cubicBezTo>
                <a:cubicBezTo>
                  <a:pt x="2024994" y="682992"/>
                  <a:pt x="2291986" y="655399"/>
                  <a:pt x="2564313" y="632143"/>
                </a:cubicBezTo>
                <a:cubicBezTo>
                  <a:pt x="2595089" y="629364"/>
                  <a:pt x="2625288" y="626893"/>
                  <a:pt x="2657304" y="624913"/>
                </a:cubicBezTo>
                <a:cubicBezTo>
                  <a:pt x="3564401" y="568191"/>
                  <a:pt x="4203594" y="276765"/>
                  <a:pt x="4235818" y="259339"/>
                </a:cubicBezTo>
                <a:cubicBezTo>
                  <a:pt x="4287616" y="231474"/>
                  <a:pt x="4460006" y="176429"/>
                  <a:pt x="4460331" y="176864"/>
                </a:cubicBezTo>
                <a:cubicBezTo>
                  <a:pt x="4464175" y="181144"/>
                  <a:pt x="4483735" y="184529"/>
                  <a:pt x="4499578" y="186791"/>
                </a:cubicBezTo>
                <a:lnTo>
                  <a:pt x="4514640" y="188841"/>
                </a:lnTo>
                <a:lnTo>
                  <a:pt x="4516523" y="189988"/>
                </a:lnTo>
                <a:cubicBezTo>
                  <a:pt x="4522035" y="190091"/>
                  <a:pt x="4521760" y="189857"/>
                  <a:pt x="4518126" y="189316"/>
                </a:cubicBezTo>
                <a:lnTo>
                  <a:pt x="4514640" y="188841"/>
                </a:lnTo>
                <a:lnTo>
                  <a:pt x="4511569" y="186970"/>
                </a:lnTo>
                <a:cubicBezTo>
                  <a:pt x="4510788" y="185226"/>
                  <a:pt x="4510719" y="182981"/>
                  <a:pt x="4510888" y="180943"/>
                </a:cubicBezTo>
                <a:cubicBezTo>
                  <a:pt x="4511690" y="170169"/>
                  <a:pt x="4517648" y="160906"/>
                  <a:pt x="4531865" y="155151"/>
                </a:cubicBezTo>
                <a:cubicBezTo>
                  <a:pt x="4545507" y="149703"/>
                  <a:pt x="4559473" y="144689"/>
                  <a:pt x="4573441" y="139676"/>
                </a:cubicBezTo>
                <a:cubicBezTo>
                  <a:pt x="4585075" y="135420"/>
                  <a:pt x="4593048" y="134454"/>
                  <a:pt x="4594964" y="145847"/>
                </a:cubicBezTo>
                <a:cubicBezTo>
                  <a:pt x="4596879" y="157242"/>
                  <a:pt x="4613452" y="160454"/>
                  <a:pt x="4623059" y="152410"/>
                </a:cubicBezTo>
                <a:cubicBezTo>
                  <a:pt x="4660632" y="120811"/>
                  <a:pt x="4705757" y="95654"/>
                  <a:pt x="4748356" y="68192"/>
                </a:cubicBezTo>
                <a:cubicBezTo>
                  <a:pt x="4778098" y="49168"/>
                  <a:pt x="4809406" y="31378"/>
                  <a:pt x="4833812" y="8017"/>
                </a:cubicBezTo>
                <a:cubicBezTo>
                  <a:pt x="4838299" y="3678"/>
                  <a:pt x="4842399" y="-2039"/>
                  <a:pt x="4850908" y="727"/>
                </a:cubicBez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0705" y="685801"/>
            <a:ext cx="2621145" cy="5491162"/>
          </a:xfrm>
        </p:spPr>
        <p:txBody>
          <a:bodyPr>
            <a:normAutofit/>
          </a:bodyPr>
          <a:lstStyle/>
          <a:p>
            <a:r>
              <a:t>Is it Ethical to Ignore Patients with MUS?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AA125C4-5C46-D0D6-BDD6-BEE6DF84A57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3705608"/>
              </p:ext>
            </p:extLst>
          </p:nvPr>
        </p:nvGraphicFramePr>
        <p:xfrm>
          <a:off x="3526910" y="838199"/>
          <a:ext cx="4988440" cy="53387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AB5DE61-69D6-4AA5-CB6A-CCEE05FA0B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rPr lang="en-GB" sz="4700"/>
              <a:t>Epistemic injustice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1777" y="1677373"/>
            <a:ext cx="8140446" cy="18288"/>
          </a:xfrm>
          <a:custGeom>
            <a:avLst/>
            <a:gdLst>
              <a:gd name="connsiteX0" fmla="*/ 0 w 8140446"/>
              <a:gd name="connsiteY0" fmla="*/ 0 h 18288"/>
              <a:gd name="connsiteX1" fmla="*/ 434157 w 8140446"/>
              <a:gd name="connsiteY1" fmla="*/ 0 h 18288"/>
              <a:gd name="connsiteX2" fmla="*/ 1193932 w 8140446"/>
              <a:gd name="connsiteY2" fmla="*/ 0 h 18288"/>
              <a:gd name="connsiteX3" fmla="*/ 1628089 w 8140446"/>
              <a:gd name="connsiteY3" fmla="*/ 0 h 18288"/>
              <a:gd name="connsiteX4" fmla="*/ 2225055 w 8140446"/>
              <a:gd name="connsiteY4" fmla="*/ 0 h 18288"/>
              <a:gd name="connsiteX5" fmla="*/ 3066235 w 8140446"/>
              <a:gd name="connsiteY5" fmla="*/ 0 h 18288"/>
              <a:gd name="connsiteX6" fmla="*/ 3744605 w 8140446"/>
              <a:gd name="connsiteY6" fmla="*/ 0 h 18288"/>
              <a:gd name="connsiteX7" fmla="*/ 4504380 w 8140446"/>
              <a:gd name="connsiteY7" fmla="*/ 0 h 18288"/>
              <a:gd name="connsiteX8" fmla="*/ 5101346 w 8140446"/>
              <a:gd name="connsiteY8" fmla="*/ 0 h 18288"/>
              <a:gd name="connsiteX9" fmla="*/ 5779717 w 8140446"/>
              <a:gd name="connsiteY9" fmla="*/ 0 h 18288"/>
              <a:gd name="connsiteX10" fmla="*/ 6620896 w 8140446"/>
              <a:gd name="connsiteY10" fmla="*/ 0 h 18288"/>
              <a:gd name="connsiteX11" fmla="*/ 7136458 w 8140446"/>
              <a:gd name="connsiteY11" fmla="*/ 0 h 18288"/>
              <a:gd name="connsiteX12" fmla="*/ 8140446 w 8140446"/>
              <a:gd name="connsiteY12" fmla="*/ 0 h 18288"/>
              <a:gd name="connsiteX13" fmla="*/ 8140446 w 8140446"/>
              <a:gd name="connsiteY13" fmla="*/ 18288 h 18288"/>
              <a:gd name="connsiteX14" fmla="*/ 7543480 w 8140446"/>
              <a:gd name="connsiteY14" fmla="*/ 18288 h 18288"/>
              <a:gd name="connsiteX15" fmla="*/ 7109323 w 8140446"/>
              <a:gd name="connsiteY15" fmla="*/ 18288 h 18288"/>
              <a:gd name="connsiteX16" fmla="*/ 6430952 w 8140446"/>
              <a:gd name="connsiteY16" fmla="*/ 18288 h 18288"/>
              <a:gd name="connsiteX17" fmla="*/ 5915391 w 8140446"/>
              <a:gd name="connsiteY17" fmla="*/ 18288 h 18288"/>
              <a:gd name="connsiteX18" fmla="*/ 5237020 w 8140446"/>
              <a:gd name="connsiteY18" fmla="*/ 18288 h 18288"/>
              <a:gd name="connsiteX19" fmla="*/ 4558650 w 8140446"/>
              <a:gd name="connsiteY19" fmla="*/ 18288 h 18288"/>
              <a:gd name="connsiteX20" fmla="*/ 3880279 w 8140446"/>
              <a:gd name="connsiteY20" fmla="*/ 18288 h 18288"/>
              <a:gd name="connsiteX21" fmla="*/ 3201909 w 8140446"/>
              <a:gd name="connsiteY21" fmla="*/ 18288 h 18288"/>
              <a:gd name="connsiteX22" fmla="*/ 2604943 w 8140446"/>
              <a:gd name="connsiteY22" fmla="*/ 18288 h 18288"/>
              <a:gd name="connsiteX23" fmla="*/ 1845168 w 8140446"/>
              <a:gd name="connsiteY23" fmla="*/ 18288 h 18288"/>
              <a:gd name="connsiteX24" fmla="*/ 1166797 w 8140446"/>
              <a:gd name="connsiteY24" fmla="*/ 18288 h 18288"/>
              <a:gd name="connsiteX25" fmla="*/ 0 w 8140446"/>
              <a:gd name="connsiteY25" fmla="*/ 18288 h 18288"/>
              <a:gd name="connsiteX26" fmla="*/ 0 w 8140446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8140446" h="18288" fill="none" extrusionOk="0">
                <a:moveTo>
                  <a:pt x="0" y="0"/>
                </a:moveTo>
                <a:cubicBezTo>
                  <a:pt x="94920" y="9103"/>
                  <a:pt x="287892" y="-4966"/>
                  <a:pt x="434157" y="0"/>
                </a:cubicBezTo>
                <a:cubicBezTo>
                  <a:pt x="580422" y="4966"/>
                  <a:pt x="943595" y="-14182"/>
                  <a:pt x="1193932" y="0"/>
                </a:cubicBezTo>
                <a:cubicBezTo>
                  <a:pt x="1444270" y="14182"/>
                  <a:pt x="1472129" y="5523"/>
                  <a:pt x="1628089" y="0"/>
                </a:cubicBezTo>
                <a:cubicBezTo>
                  <a:pt x="1784049" y="-5523"/>
                  <a:pt x="1962419" y="-17322"/>
                  <a:pt x="2225055" y="0"/>
                </a:cubicBezTo>
                <a:cubicBezTo>
                  <a:pt x="2487691" y="17322"/>
                  <a:pt x="2700681" y="1311"/>
                  <a:pt x="3066235" y="0"/>
                </a:cubicBezTo>
                <a:cubicBezTo>
                  <a:pt x="3431789" y="-1311"/>
                  <a:pt x="3405662" y="25081"/>
                  <a:pt x="3744605" y="0"/>
                </a:cubicBezTo>
                <a:cubicBezTo>
                  <a:pt x="4083548" y="-25081"/>
                  <a:pt x="4265111" y="-11945"/>
                  <a:pt x="4504380" y="0"/>
                </a:cubicBezTo>
                <a:cubicBezTo>
                  <a:pt x="4743649" y="11945"/>
                  <a:pt x="4860394" y="-2832"/>
                  <a:pt x="5101346" y="0"/>
                </a:cubicBezTo>
                <a:cubicBezTo>
                  <a:pt x="5342298" y="2832"/>
                  <a:pt x="5456387" y="23676"/>
                  <a:pt x="5779717" y="0"/>
                </a:cubicBezTo>
                <a:cubicBezTo>
                  <a:pt x="6103047" y="-23676"/>
                  <a:pt x="6270379" y="-37291"/>
                  <a:pt x="6620896" y="0"/>
                </a:cubicBezTo>
                <a:cubicBezTo>
                  <a:pt x="6971413" y="37291"/>
                  <a:pt x="6989068" y="24674"/>
                  <a:pt x="7136458" y="0"/>
                </a:cubicBezTo>
                <a:cubicBezTo>
                  <a:pt x="7283848" y="-24674"/>
                  <a:pt x="7752532" y="-22436"/>
                  <a:pt x="8140446" y="0"/>
                </a:cubicBezTo>
                <a:cubicBezTo>
                  <a:pt x="8140314" y="7702"/>
                  <a:pt x="8140234" y="13511"/>
                  <a:pt x="8140446" y="18288"/>
                </a:cubicBezTo>
                <a:cubicBezTo>
                  <a:pt x="7906329" y="-3043"/>
                  <a:pt x="7681180" y="27465"/>
                  <a:pt x="7543480" y="18288"/>
                </a:cubicBezTo>
                <a:cubicBezTo>
                  <a:pt x="7405780" y="9111"/>
                  <a:pt x="7216607" y="3660"/>
                  <a:pt x="7109323" y="18288"/>
                </a:cubicBezTo>
                <a:cubicBezTo>
                  <a:pt x="7002039" y="32916"/>
                  <a:pt x="6576231" y="42692"/>
                  <a:pt x="6430952" y="18288"/>
                </a:cubicBezTo>
                <a:cubicBezTo>
                  <a:pt x="6285673" y="-6116"/>
                  <a:pt x="6138840" y="34521"/>
                  <a:pt x="5915391" y="18288"/>
                </a:cubicBezTo>
                <a:cubicBezTo>
                  <a:pt x="5691942" y="2055"/>
                  <a:pt x="5459460" y="51666"/>
                  <a:pt x="5237020" y="18288"/>
                </a:cubicBezTo>
                <a:cubicBezTo>
                  <a:pt x="5014580" y="-15090"/>
                  <a:pt x="4747677" y="40449"/>
                  <a:pt x="4558650" y="18288"/>
                </a:cubicBezTo>
                <a:cubicBezTo>
                  <a:pt x="4369623" y="-3873"/>
                  <a:pt x="4146061" y="12568"/>
                  <a:pt x="3880279" y="18288"/>
                </a:cubicBezTo>
                <a:cubicBezTo>
                  <a:pt x="3614497" y="24008"/>
                  <a:pt x="3473808" y="-12908"/>
                  <a:pt x="3201909" y="18288"/>
                </a:cubicBezTo>
                <a:cubicBezTo>
                  <a:pt x="2930010" y="49484"/>
                  <a:pt x="2728175" y="-3430"/>
                  <a:pt x="2604943" y="18288"/>
                </a:cubicBezTo>
                <a:cubicBezTo>
                  <a:pt x="2481711" y="40006"/>
                  <a:pt x="2004334" y="26952"/>
                  <a:pt x="1845168" y="18288"/>
                </a:cubicBezTo>
                <a:cubicBezTo>
                  <a:pt x="1686003" y="9624"/>
                  <a:pt x="1375070" y="37580"/>
                  <a:pt x="1166797" y="18288"/>
                </a:cubicBezTo>
                <a:cubicBezTo>
                  <a:pt x="958524" y="-1004"/>
                  <a:pt x="342846" y="888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8140446" h="18288" stroke="0" extrusionOk="0">
                <a:moveTo>
                  <a:pt x="0" y="0"/>
                </a:moveTo>
                <a:cubicBezTo>
                  <a:pt x="142435" y="-24533"/>
                  <a:pt x="380026" y="17447"/>
                  <a:pt x="596966" y="0"/>
                </a:cubicBezTo>
                <a:cubicBezTo>
                  <a:pt x="813906" y="-17447"/>
                  <a:pt x="830530" y="13462"/>
                  <a:pt x="1031123" y="0"/>
                </a:cubicBezTo>
                <a:cubicBezTo>
                  <a:pt x="1231716" y="-13462"/>
                  <a:pt x="1634038" y="0"/>
                  <a:pt x="1872303" y="0"/>
                </a:cubicBezTo>
                <a:cubicBezTo>
                  <a:pt x="2110568" y="0"/>
                  <a:pt x="2261934" y="-25727"/>
                  <a:pt x="2469269" y="0"/>
                </a:cubicBezTo>
                <a:cubicBezTo>
                  <a:pt x="2676604" y="25727"/>
                  <a:pt x="2790440" y="16284"/>
                  <a:pt x="3066235" y="0"/>
                </a:cubicBezTo>
                <a:cubicBezTo>
                  <a:pt x="3342030" y="-16284"/>
                  <a:pt x="3685603" y="41976"/>
                  <a:pt x="3907414" y="0"/>
                </a:cubicBezTo>
                <a:cubicBezTo>
                  <a:pt x="4129225" y="-41976"/>
                  <a:pt x="4177416" y="-7598"/>
                  <a:pt x="4422976" y="0"/>
                </a:cubicBezTo>
                <a:cubicBezTo>
                  <a:pt x="4668536" y="7598"/>
                  <a:pt x="5023499" y="-28058"/>
                  <a:pt x="5264155" y="0"/>
                </a:cubicBezTo>
                <a:cubicBezTo>
                  <a:pt x="5504811" y="28058"/>
                  <a:pt x="5703675" y="13288"/>
                  <a:pt x="6105335" y="0"/>
                </a:cubicBezTo>
                <a:cubicBezTo>
                  <a:pt x="6506995" y="-13288"/>
                  <a:pt x="6455516" y="-5124"/>
                  <a:pt x="6783705" y="0"/>
                </a:cubicBezTo>
                <a:cubicBezTo>
                  <a:pt x="7111894" y="5124"/>
                  <a:pt x="7512856" y="10604"/>
                  <a:pt x="8140446" y="0"/>
                </a:cubicBezTo>
                <a:cubicBezTo>
                  <a:pt x="8140458" y="8833"/>
                  <a:pt x="8140986" y="9830"/>
                  <a:pt x="8140446" y="18288"/>
                </a:cubicBezTo>
                <a:cubicBezTo>
                  <a:pt x="7959314" y="3345"/>
                  <a:pt x="7870113" y="10437"/>
                  <a:pt x="7706289" y="18288"/>
                </a:cubicBezTo>
                <a:cubicBezTo>
                  <a:pt x="7542465" y="26139"/>
                  <a:pt x="7157940" y="17482"/>
                  <a:pt x="6865109" y="18288"/>
                </a:cubicBezTo>
                <a:cubicBezTo>
                  <a:pt x="6572278" y="19094"/>
                  <a:pt x="6524256" y="38051"/>
                  <a:pt x="6349548" y="18288"/>
                </a:cubicBezTo>
                <a:cubicBezTo>
                  <a:pt x="6174840" y="-1475"/>
                  <a:pt x="5951624" y="174"/>
                  <a:pt x="5671177" y="18288"/>
                </a:cubicBezTo>
                <a:cubicBezTo>
                  <a:pt x="5390730" y="36402"/>
                  <a:pt x="5222992" y="60058"/>
                  <a:pt x="4829998" y="18288"/>
                </a:cubicBezTo>
                <a:cubicBezTo>
                  <a:pt x="4437004" y="-23482"/>
                  <a:pt x="4344181" y="39087"/>
                  <a:pt x="4151627" y="18288"/>
                </a:cubicBezTo>
                <a:cubicBezTo>
                  <a:pt x="3959073" y="-2511"/>
                  <a:pt x="3886970" y="32875"/>
                  <a:pt x="3717470" y="18288"/>
                </a:cubicBezTo>
                <a:cubicBezTo>
                  <a:pt x="3547970" y="3701"/>
                  <a:pt x="3451521" y="31872"/>
                  <a:pt x="3201909" y="18288"/>
                </a:cubicBezTo>
                <a:cubicBezTo>
                  <a:pt x="2952297" y="4704"/>
                  <a:pt x="2543413" y="6029"/>
                  <a:pt x="2360729" y="18288"/>
                </a:cubicBezTo>
                <a:cubicBezTo>
                  <a:pt x="2178045" y="30547"/>
                  <a:pt x="1906056" y="25847"/>
                  <a:pt x="1682359" y="18288"/>
                </a:cubicBezTo>
                <a:cubicBezTo>
                  <a:pt x="1458662" y="10730"/>
                  <a:pt x="1330405" y="8046"/>
                  <a:pt x="1166797" y="18288"/>
                </a:cubicBezTo>
                <a:cubicBezTo>
                  <a:pt x="1003189" y="28530"/>
                  <a:pt x="278098" y="19533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DBC48F-8F56-EA57-F12B-EA24F832A3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29384"/>
            <a:ext cx="7886700" cy="425196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r>
              <a:rPr lang="en-GB" sz="1600" b="1"/>
              <a:t>1. Testimonial Injustice</a:t>
            </a:r>
          </a:p>
          <a:p>
            <a:pPr>
              <a:lnSpc>
                <a:spcPct val="90000"/>
              </a:lnSpc>
              <a:buNone/>
            </a:pPr>
            <a:r>
              <a:rPr lang="en-GB" sz="1600"/>
              <a:t>Occurs when a person’s account is given less credibility than it deserves because of </a:t>
            </a:r>
            <a:r>
              <a:rPr lang="en-GB" sz="1600" b="1"/>
              <a:t>prejudice</a:t>
            </a:r>
            <a:r>
              <a:rPr lang="en-GB" sz="1600"/>
              <a:t>.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GB" sz="1600" b="1"/>
              <a:t>Example in medicine</a:t>
            </a:r>
            <a:r>
              <a:rPr lang="en-GB" sz="1600"/>
              <a:t>: A woman reporting chronic pain is dismissed as “anxious” or “emotional,” despite consistent symptoms.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GB" sz="1600"/>
              <a:t>The clinician may unconsciously downgrade her credibility due to gender, race, or diagnosis.</a:t>
            </a:r>
          </a:p>
          <a:p>
            <a:pPr>
              <a:lnSpc>
                <a:spcPct val="90000"/>
              </a:lnSpc>
              <a:buNone/>
            </a:pPr>
            <a:r>
              <a:rPr lang="en-GB" sz="1600" b="1"/>
              <a:t>2. Hermeneutic Injustice</a:t>
            </a:r>
          </a:p>
          <a:p>
            <a:pPr>
              <a:lnSpc>
                <a:spcPct val="90000"/>
              </a:lnSpc>
              <a:buNone/>
            </a:pPr>
            <a:r>
              <a:rPr lang="en-GB" sz="1600"/>
              <a:t>Happens when someone lacks the </a:t>
            </a:r>
            <a:r>
              <a:rPr lang="en-GB" sz="1600" b="1"/>
              <a:t>conceptual tools</a:t>
            </a:r>
            <a:r>
              <a:rPr lang="en-GB" sz="1600"/>
              <a:t> to make sense of their experience—often because the dominant culture or system doesn’t recognise or validate it.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GB" sz="1600" b="1"/>
              <a:t>Example in MUS</a:t>
            </a:r>
            <a:r>
              <a:rPr lang="en-GB" sz="1600"/>
              <a:t>: Patients feel symptoms but lack language to explain them in a medically acceptable way—and the system lacks categories to make sense of their distress.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GB" sz="1600"/>
              <a:t>The patient suffers not only from symptoms but from being </a:t>
            </a:r>
            <a:r>
              <a:rPr lang="en-GB" sz="1600" b="1"/>
              <a:t>silenced by ignorance</a:t>
            </a:r>
            <a:r>
              <a:rPr lang="en-GB" sz="1600"/>
              <a:t>.</a:t>
            </a:r>
          </a:p>
          <a:p>
            <a:pPr>
              <a:lnSpc>
                <a:spcPct val="90000"/>
              </a:lnSpc>
            </a:pPr>
            <a:endParaRPr lang="en-GB" sz="1600"/>
          </a:p>
        </p:txBody>
      </p:sp>
    </p:spTree>
    <p:extLst>
      <p:ext uri="{BB962C8B-B14F-4D97-AF65-F5344CB8AC3E}">
        <p14:creationId xmlns:p14="http://schemas.microsoft.com/office/powerpoint/2010/main" val="31570651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6891" y="1119031"/>
            <a:ext cx="3464954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30A357E-01F7-CD2C-BCFF-CD3C68C6B0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8305" y="1396686"/>
            <a:ext cx="2430380" cy="4064628"/>
          </a:xfrm>
        </p:spPr>
        <p:txBody>
          <a:bodyPr>
            <a:normAutofit/>
          </a:bodyPr>
          <a:lstStyle/>
          <a:p>
            <a:r>
              <a:rPr lang="en-GB" sz="3700">
                <a:solidFill>
                  <a:srgbClr val="FFFFFF"/>
                </a:solidFill>
              </a:rPr>
              <a:t>Medical Gaslighting  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6512790" y="941148"/>
            <a:ext cx="2240924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536" y="4780992"/>
            <a:ext cx="409575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59048C-13A7-D5B4-4829-93F41681B7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7614" y="1526033"/>
            <a:ext cx="4152298" cy="3935281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GB" sz="2200"/>
              <a:t>Medical gaslighting occurs when a healthcare professional dismisses, downplays, or questions the legitimacy of a patient’s symptoms, causing the patient to doubt their own experience, memory, or perception of health. It's a form of epistemic injustice and can lead to emotional harm, diagnostic delays, and breakdowns in trust.</a:t>
            </a:r>
          </a:p>
        </p:txBody>
      </p:sp>
    </p:spTree>
    <p:extLst>
      <p:ext uri="{BB962C8B-B14F-4D97-AF65-F5344CB8AC3E}">
        <p14:creationId xmlns:p14="http://schemas.microsoft.com/office/powerpoint/2010/main" val="15857246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A4A8AC5-8948-2829-7073-E00902B585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r>
              <a:rPr lang="en-GB" sz="2800">
                <a:solidFill>
                  <a:srgbClr val="FFFFFF"/>
                </a:solidFill>
              </a:rPr>
              <a:t>Key characteristics of Medical gaslighting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659C9D-D076-F076-2BAF-1672068B2B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pPr marL="514350" indent="-514350">
              <a:lnSpc>
                <a:spcPct val="90000"/>
              </a:lnSpc>
              <a:buAutoNum type="arabicPeriod"/>
            </a:pPr>
            <a:r>
              <a:rPr lang="en-GB" sz="2700"/>
              <a:t>Minimising symptoms (e.g., “It’s probably just stress.”)</a:t>
            </a:r>
          </a:p>
          <a:p>
            <a:pPr marL="514350" indent="-514350">
              <a:lnSpc>
                <a:spcPct val="90000"/>
              </a:lnSpc>
              <a:buAutoNum type="arabicPeriod"/>
            </a:pPr>
            <a:r>
              <a:rPr lang="en-GB" sz="2700"/>
              <a:t>Refusing further investigation despite persistent issues</a:t>
            </a:r>
          </a:p>
          <a:p>
            <a:pPr marL="514350" indent="-514350">
              <a:lnSpc>
                <a:spcPct val="90000"/>
              </a:lnSpc>
              <a:buAutoNum type="arabicPeriod"/>
            </a:pPr>
            <a:r>
              <a:rPr lang="en-GB" sz="2700"/>
              <a:t>Attributing everything to mental health without adequate exploration</a:t>
            </a:r>
          </a:p>
          <a:p>
            <a:pPr marL="514350" indent="-514350">
              <a:lnSpc>
                <a:spcPct val="90000"/>
              </a:lnSpc>
              <a:buAutoNum type="arabicPeriod"/>
            </a:pPr>
            <a:r>
              <a:rPr lang="en-GB" sz="2700"/>
              <a:t>Telling patients what they’re feeling isn't real or is exaggerated</a:t>
            </a:r>
          </a:p>
          <a:p>
            <a:pPr marL="514350" indent="-514350">
              <a:lnSpc>
                <a:spcPct val="90000"/>
              </a:lnSpc>
              <a:buAutoNum type="arabicPeriod"/>
            </a:pPr>
            <a:r>
              <a:rPr lang="en-GB" sz="2700"/>
              <a:t>Reinterpreting clear symptoms as imaginary or overblown</a:t>
            </a:r>
          </a:p>
        </p:txBody>
      </p:sp>
    </p:spTree>
    <p:extLst>
      <p:ext uri="{BB962C8B-B14F-4D97-AF65-F5344CB8AC3E}">
        <p14:creationId xmlns:p14="http://schemas.microsoft.com/office/powerpoint/2010/main" val="24535056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B05AD46-EC45-457C-6B09-CE8E77532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r>
              <a:rPr lang="en-GB" sz="4100">
                <a:solidFill>
                  <a:srgbClr val="FFFFFF"/>
                </a:solidFill>
              </a:rPr>
              <a:t>Reference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1D3523-F80C-A5D7-EF48-C75CBA39D4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GB" sz="2500"/>
              <a:t>Fricker, M. (2007). </a:t>
            </a:r>
            <a:r>
              <a:rPr lang="en-GB" sz="2500" i="1"/>
              <a:t>Epistemic Injustice: Power and the Ethics of Knowing</a:t>
            </a:r>
            <a:r>
              <a:rPr lang="en-GB" sz="2500"/>
              <a:t>. Oxford University Press.</a:t>
            </a:r>
            <a:br>
              <a:rPr lang="en-GB" sz="2500"/>
            </a:br>
            <a:r>
              <a:rPr lang="en-GB" sz="2500"/>
              <a:t>Carel, H., &amp; Kidd, I. J. (2014). "Epistemic injustice in healthcare." </a:t>
            </a:r>
            <a:r>
              <a:rPr lang="en-GB" sz="2500" i="1"/>
              <a:t>Medicine, Health Care and Philosophy</a:t>
            </a:r>
            <a:r>
              <a:rPr lang="en-GB" sz="2500"/>
              <a:t>, 17(4), 529–540.</a:t>
            </a:r>
          </a:p>
          <a:p>
            <a:pPr>
              <a:lnSpc>
                <a:spcPct val="90000"/>
              </a:lnSpc>
            </a:pPr>
            <a:r>
              <a:rPr lang="en-GB" sz="2500"/>
              <a:t>Blease C., Carel H., Geraghty K. (2017). Epistemic injustice in healthcare. J Med Ethics, 43(8), 549–550.Pitre E., Kushner I. (2023). Medical gaslighting: when it’s not all in your head. J Gen Intern Med.</a:t>
            </a:r>
          </a:p>
        </p:txBody>
      </p:sp>
    </p:spTree>
    <p:extLst>
      <p:ext uri="{BB962C8B-B14F-4D97-AF65-F5344CB8AC3E}">
        <p14:creationId xmlns:p14="http://schemas.microsoft.com/office/powerpoint/2010/main" val="34302362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r>
              <a:rPr lang="en-GB">
                <a:solidFill>
                  <a:srgbClr val="FFFFFF"/>
                </a:solidFill>
              </a:rPr>
              <a:t>Justice and Equity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r>
              <a:t>• MUS patients often lack clear service pathways</a:t>
            </a:r>
          </a:p>
          <a:p>
            <a:r>
              <a:t>• Ensure equitable access to care</a:t>
            </a:r>
          </a:p>
          <a:p>
            <a:r>
              <a:t>• Address gender, racial, and neurodiversity biases in diagnosis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</TotalTime>
  <Words>1280</Words>
  <Application>Microsoft Office PowerPoint</Application>
  <PresentationFormat>On-screen Show (4:3)</PresentationFormat>
  <Paragraphs>106</Paragraphs>
  <Slides>18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Ethics of Clinical Consultation in Medically Unexplained Symptoms (MUS)</vt:lpstr>
      <vt:lpstr>Introduction</vt:lpstr>
      <vt:lpstr>Ethical Challenges</vt:lpstr>
      <vt:lpstr>Is it Ethical to Ignore Patients with MUS?</vt:lpstr>
      <vt:lpstr>Epistemic injustice</vt:lpstr>
      <vt:lpstr>Medical Gaslighting  </vt:lpstr>
      <vt:lpstr>Key characteristics of Medical gaslighting</vt:lpstr>
      <vt:lpstr>Reference</vt:lpstr>
      <vt:lpstr>Justice and Equity</vt:lpstr>
      <vt:lpstr>Scenario 1 – The Disbelieved Patient</vt:lpstr>
      <vt:lpstr>Scenario 2 – Repeated Investigations</vt:lpstr>
      <vt:lpstr>Stigma and Psychological Attribution</vt:lpstr>
      <vt:lpstr>Ethical Alternatives to Ignoring MUS</vt:lpstr>
      <vt:lpstr>Communication Ethics</vt:lpstr>
      <vt:lpstr>Clinical Strategies</vt:lpstr>
      <vt:lpstr>Training to Support Patients with MUS</vt:lpstr>
      <vt:lpstr>Conclusion</vt:lpstr>
      <vt:lpstr>Some useful articles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Chantal Patel</cp:lastModifiedBy>
  <cp:revision>2</cp:revision>
  <dcterms:created xsi:type="dcterms:W3CDTF">2013-01-27T09:14:16Z</dcterms:created>
  <dcterms:modified xsi:type="dcterms:W3CDTF">2025-06-24T09:55:13Z</dcterms:modified>
  <cp:category/>
</cp:coreProperties>
</file>